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8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68" r:id="rId19"/>
    <p:sldId id="311" r:id="rId20"/>
    <p:sldId id="327" r:id="rId21"/>
    <p:sldId id="369" r:id="rId22"/>
    <p:sldId id="364" r:id="rId23"/>
    <p:sldId id="367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56" r:id="rId34"/>
    <p:sldId id="371" r:id="rId35"/>
    <p:sldId id="370" r:id="rId36"/>
    <p:sldId id="372" r:id="rId37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92" d="100"/>
          <a:sy n="92" d="100"/>
        </p:scale>
        <p:origin x="-31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gradFill flip="none" rotWithShape="1">
            <a:gsLst>
              <a:gs pos="0">
                <a:srgbClr val="00682F">
                  <a:shade val="30000"/>
                  <a:satMod val="115000"/>
                </a:srgbClr>
              </a:gs>
              <a:gs pos="50000">
                <a:srgbClr val="00682F">
                  <a:shade val="67500"/>
                  <a:satMod val="115000"/>
                </a:srgbClr>
              </a:gs>
              <a:gs pos="100000">
                <a:srgbClr val="0068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  <p:pic>
        <p:nvPicPr>
          <p:cNvPr id="5" name="Picture 4" descr="indeks_afera.jp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-32" y="714356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podčinjavanje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 I AUTOCENZURA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1945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sprečavanje 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5914</TotalTime>
  <Words>2084</Words>
  <Application>Microsoft Office PowerPoint</Application>
  <PresentationFormat>On-screen Show (4:3)</PresentationFormat>
  <Paragraphs>298</Paragraphs>
  <Slides>36</Slides>
  <Notes>25</Notes>
  <HiddenSlides>24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PONOVIMO</vt:lpstr>
      <vt:lpstr>PowerPoint Presentation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 I AUTOCENZURA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890</cp:revision>
  <cp:lastPrinted>1601-01-01T00:00:00Z</cp:lastPrinted>
  <dcterms:created xsi:type="dcterms:W3CDTF">1601-01-01T00:00:00Z</dcterms:created>
  <dcterms:modified xsi:type="dcterms:W3CDTF">2017-09-20T10:14:56Z</dcterms:modified>
</cp:coreProperties>
</file>