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8"/>
  </p:notesMasterIdLst>
  <p:sldIdLst>
    <p:sldId id="256" r:id="rId2"/>
    <p:sldId id="321" r:id="rId3"/>
    <p:sldId id="322" r:id="rId4"/>
    <p:sldId id="339" r:id="rId5"/>
    <p:sldId id="312" r:id="rId6"/>
    <p:sldId id="328" r:id="rId7"/>
    <p:sldId id="323" r:id="rId8"/>
    <p:sldId id="329" r:id="rId9"/>
    <p:sldId id="340" r:id="rId10"/>
    <p:sldId id="341" r:id="rId11"/>
    <p:sldId id="326" r:id="rId12"/>
    <p:sldId id="325" r:id="rId13"/>
    <p:sldId id="361" r:id="rId14"/>
    <p:sldId id="363" r:id="rId15"/>
    <p:sldId id="327" r:id="rId16"/>
    <p:sldId id="330" r:id="rId17"/>
    <p:sldId id="347" r:id="rId18"/>
    <p:sldId id="335" r:id="rId19"/>
    <p:sldId id="346" r:id="rId20"/>
    <p:sldId id="334" r:id="rId21"/>
    <p:sldId id="332" r:id="rId22"/>
    <p:sldId id="333" r:id="rId23"/>
    <p:sldId id="348" r:id="rId24"/>
    <p:sldId id="360" r:id="rId25"/>
    <p:sldId id="343" r:id="rId26"/>
    <p:sldId id="344" r:id="rId27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4" autoAdjust="0"/>
    <p:restoredTop sz="94660" autoAdjust="0"/>
  </p:normalViewPr>
  <p:slideViewPr>
    <p:cSldViewPr>
      <p:cViewPr varScale="1">
        <p:scale>
          <a:sx n="92" d="100"/>
          <a:sy n="92" d="100"/>
        </p:scale>
        <p:origin x="-10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ea typeface="WenQuanYi Micro Hei" charset="0"/>
              </a:rPr>
              <a:t>NACIONALNE MANJINE U REPUBLICI HRVATSKOJ</a:t>
            </a:r>
            <a:endParaRPr lang="hr-H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donesen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err="1" smtClean="0">
                <a:latin typeface="Calibri" pitchFamily="34" charset="0"/>
                <a:cs typeface="Calibri" pitchFamily="34" charset="0"/>
              </a:rPr>
              <a:t>javllja</a:t>
            </a:r>
            <a:r>
              <a:rPr lang="hr-HR" sz="220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16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50912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građanstvo (puk) određenog državnog područja koje komunicira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57686" y="3500438"/>
            <a:ext cx="4702640" cy="3133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92825" y="857232"/>
            <a:ext cx="4667501" cy="250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AUTONOMNA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64704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ELEMENTI U STVARANJU NACIJE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teritorijalnim jedinstvom i nedjeljivošću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7158" y="5500702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sama država ili 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264" y="52149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5967</TotalTime>
  <Words>1629</Words>
  <Application>Microsoft Office PowerPoint</Application>
  <PresentationFormat>On-screen Show (4:3)</PresentationFormat>
  <Paragraphs>392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NACIONALNE MANJINE U REPUBLICI HRVATSKOJ</vt:lpstr>
      <vt:lpstr>PowerPoint Presentation</vt:lpstr>
      <vt:lpstr>PowerPoint Presentation</vt:lpstr>
      <vt:lpstr>HRVATSKI NAROD / MANJINA    (plan ploče) </vt:lpstr>
      <vt:lpstr>NARODNI SUVERENITET</vt:lpstr>
      <vt:lpstr>DRŽAVLJANI REPUBLIKE HRVATSKE</vt:lpstr>
      <vt:lpstr>DRŽAVLJANSTVO REPUBLIKE HRVATSKE</vt:lpstr>
      <vt:lpstr>HRVATSKO DRŽAVLJANSTVO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914</cp:revision>
  <cp:lastPrinted>1601-01-01T00:00:00Z</cp:lastPrinted>
  <dcterms:created xsi:type="dcterms:W3CDTF">1601-01-01T00:00:00Z</dcterms:created>
  <dcterms:modified xsi:type="dcterms:W3CDTF">2017-09-27T12:34:50Z</dcterms:modified>
</cp:coreProperties>
</file>