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644"/>
    <a:srgbClr val="404040"/>
    <a:srgbClr val="37870B"/>
    <a:srgbClr val="0D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1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0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92"/>
    </p:cViewPr>
  </p:sorter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1.10.2017.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1.10.2017.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118097"/>
          </a:xfrm>
        </p:spPr>
        <p:txBody>
          <a:bodyPr>
            <a:noAutofit/>
          </a:bodyPr>
          <a:lstStyle/>
          <a:p>
            <a:pPr algn="ctr"/>
            <a:r>
              <a:rPr lang="hr-H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Razvrstavanje i kategorizacija ugostiteljskih objekata</a:t>
            </a:r>
            <a:endParaRPr lang="hr-HR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31934" y="5594482"/>
            <a:ext cx="2329784" cy="1002870"/>
            <a:chOff x="5206891" y="5450466"/>
            <a:chExt cx="2329784" cy="10028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5624194"/>
              <a:ext cx="829142" cy="8291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891" y="5450466"/>
              <a:ext cx="1002870" cy="100287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88224" y="5504885"/>
              <a:ext cx="948451" cy="94845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89" y="5233119"/>
            <a:ext cx="1364233" cy="13642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169823"/>
            <a:ext cx="1427529" cy="14275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34" y="5422029"/>
            <a:ext cx="1175323" cy="11753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34" y="5580342"/>
            <a:ext cx="1017010" cy="101701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6039" y="3386410"/>
            <a:ext cx="6400800" cy="1266726"/>
          </a:xfrm>
        </p:spPr>
        <p:txBody>
          <a:bodyPr>
            <a:normAutofit/>
          </a:bodyPr>
          <a:lstStyle/>
          <a:p>
            <a:r>
              <a:rPr lang="hr-HR" dirty="0"/>
              <a:t>Organizacija poslovanja </a:t>
            </a:r>
            <a:br>
              <a:rPr lang="hr-HR" dirty="0"/>
            </a:br>
            <a:r>
              <a:rPr lang="hr-HR" dirty="0"/>
              <a:t>poduzeća u </a:t>
            </a:r>
            <a:r>
              <a:rPr lang="hr-HR" dirty="0" smtClean="0"/>
              <a:t>ugostiteljstvu 2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Ugostiteljski objekt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643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3200" b="1" dirty="0" smtClean="0">
                <a:solidFill>
                  <a:srgbClr val="FF0000"/>
                </a:solidFill>
                <a:latin typeface="+mj-lt"/>
              </a:rPr>
              <a:t>UGOSTITELJSKI OBJEKT </a:t>
            </a:r>
          </a:p>
          <a:p>
            <a:pPr lvl="1"/>
            <a:r>
              <a:rPr lang="hr-HR" dirty="0" smtClean="0">
                <a:latin typeface="+mj-lt"/>
              </a:rPr>
              <a:t>ugostiteljska jedinica koja u </a:t>
            </a:r>
            <a:r>
              <a:rPr lang="hr-HR" b="1" dirty="0">
                <a:highlight>
                  <a:srgbClr val="FFFF00"/>
                </a:highlight>
                <a:ea typeface="Calibri"/>
                <a:cs typeface="Times New Roman"/>
              </a:rPr>
              <a:t>poslovnom</a:t>
            </a:r>
            <a:r>
              <a:rPr lang="hr-HR" dirty="0" smtClean="0">
                <a:latin typeface="+mj-lt"/>
              </a:rPr>
              <a:t>, </a:t>
            </a:r>
            <a:r>
              <a:rPr lang="hr-HR" b="1" dirty="0">
                <a:highlight>
                  <a:srgbClr val="FFFF00"/>
                </a:highlight>
                <a:ea typeface="Calibri"/>
                <a:cs typeface="Times New Roman"/>
              </a:rPr>
              <a:t>građevinskom</a:t>
            </a:r>
            <a:r>
              <a:rPr lang="hr-HR" dirty="0" smtClean="0">
                <a:latin typeface="+mj-lt"/>
              </a:rPr>
              <a:t> i </a:t>
            </a:r>
            <a:r>
              <a:rPr lang="hr-HR" b="1" dirty="0">
                <a:highlight>
                  <a:srgbClr val="FFFF00"/>
                </a:highlight>
                <a:ea typeface="Calibri"/>
                <a:cs typeface="Times New Roman"/>
              </a:rPr>
              <a:t>funkcionalnom</a:t>
            </a:r>
            <a:r>
              <a:rPr lang="hr-HR" dirty="0" smtClean="0">
                <a:latin typeface="+mj-lt"/>
              </a:rPr>
              <a:t> pogledu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čini cjelinu</a:t>
            </a:r>
          </a:p>
          <a:p>
            <a:pPr lvl="1"/>
            <a:r>
              <a:rPr lang="hr-HR" dirty="0" smtClean="0">
                <a:latin typeface="+mj-lt"/>
              </a:rPr>
              <a:t>u sklopu šire građevinske cjeline ima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izdvojen prostor i potrebnu funkcionalnost</a:t>
            </a:r>
            <a:endParaRPr lang="hr-HR" dirty="0">
              <a:highlight>
                <a:srgbClr val="FFFF00"/>
              </a:highlight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623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3247</TotalTime>
  <Words>34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bijela_tema</vt:lpstr>
      <vt:lpstr>Razvrstavanje i kategorizacija ugostiteljskih objekata</vt:lpstr>
      <vt:lpstr>Ugostiteljski objekt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cornx</cp:lastModifiedBy>
  <cp:revision>428</cp:revision>
  <dcterms:created xsi:type="dcterms:W3CDTF">2016-09-01T16:32:16Z</dcterms:created>
  <dcterms:modified xsi:type="dcterms:W3CDTF">2017-10-01T08:40:26Z</dcterms:modified>
</cp:coreProperties>
</file>