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 autoAdjust="0"/>
  </p:normalViewPr>
  <p:slideViewPr>
    <p:cSldViewPr>
      <p:cViewPr varScale="1">
        <p:scale>
          <a:sx n="87" d="100"/>
          <a:sy n="87" d="100"/>
        </p:scale>
        <p:origin x="-7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20688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70" y="764704"/>
            <a:ext cx="5697889" cy="35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50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</a:rPr>
              <a:t>Pojam organizacije</a:t>
            </a:r>
            <a:endParaRPr lang="hr-HR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5799"/>
            <a:ext cx="6400800" cy="1447577"/>
          </a:xfrm>
        </p:spPr>
        <p:txBody>
          <a:bodyPr>
            <a:normAutofit/>
          </a:bodyPr>
          <a:lstStyle/>
          <a:p>
            <a:r>
              <a:rPr lang="hr-HR" sz="2400" dirty="0" smtClean="0"/>
              <a:t>Organizacija poslovanja poduzeća u ugostiteljstvu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konobari i 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pizze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preda 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2 šankera (rad u smjenama)</a:t>
            </a:r>
          </a:p>
          <a:p>
            <a:pPr lvl="1"/>
            <a:r>
              <a:rPr lang="hr-HR" sz="2000" dirty="0"/>
              <a:t>svaki šanker je zadužen za piće</a:t>
            </a:r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dirty="0"/>
              <a:t>glavni šanker vodi 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Konobari</a:t>
            </a:r>
            <a:r>
              <a:rPr lang="hr-HR" sz="2200" dirty="0"/>
              <a:t> –  3 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2 konobara zajedno</a:t>
            </a:r>
            <a:endParaRPr lang="hr-HR" sz="2200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 err="1"/>
              <a:t>Ubacivač</a:t>
            </a:r>
            <a:r>
              <a:rPr lang="hr-HR" sz="2000" b="1" dirty="0"/>
              <a:t>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</a:t>
            </a:r>
            <a:r>
              <a:rPr lang="hr-HR" sz="1800" dirty="0" err="1"/>
              <a:t>npr</a:t>
            </a:r>
            <a:r>
              <a:rPr lang="hr-HR" sz="1800" dirty="0"/>
              <a:t>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</a:t>
            </a:r>
            <a:r>
              <a:rPr lang="hr-HR" sz="1800" dirty="0" err="1"/>
              <a:t>maksimizirati</a:t>
            </a:r>
            <a:r>
              <a:rPr lang="hr-HR" sz="1800" dirty="0"/>
              <a:t>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Fenomen gužve</a:t>
            </a:r>
            <a:endParaRPr lang="hr-HR" sz="20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sa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</a:t>
            </a:r>
            <a:r>
              <a:rPr lang="hr-HR" b="1" dirty="0" smtClean="0"/>
              <a:t>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109676" cy="642942"/>
          </a:xfrm>
        </p:spPr>
        <p:txBody>
          <a:bodyPr/>
          <a:lstStyle/>
          <a:p>
            <a:r>
              <a:rPr lang="hr-HR" sz="3800" dirty="0" smtClean="0"/>
              <a:t>FORMALNA I NEFORMALNA ORGANIZACIJA</a:t>
            </a:r>
            <a:endParaRPr lang="hr-H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r>
              <a:rPr lang="hr-HR" dirty="0" smtClean="0"/>
              <a:t> 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</a:t>
            </a:r>
            <a:r>
              <a:rPr lang="hr-HR" u="sng" dirty="0" smtClean="0"/>
              <a:t>temelji na 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325700" cy="642942"/>
          </a:xfrm>
        </p:spPr>
        <p:txBody>
          <a:bodyPr/>
          <a:lstStyle/>
          <a:p>
            <a:r>
              <a:rPr lang="hr-HR" sz="3700" dirty="0" smtClean="0"/>
              <a:t>FORMALNA I NEFORMALNA ORGANIZACIJA</a:t>
            </a:r>
            <a:endParaRPr lang="hr-HR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voditelji odjela, kuhinje, blagovaonice, recepcije i dr.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„improviziranim organizacijama posla”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200" dirty="0" smtClean="0"/>
              <a:t>ORGANIZACIJA POSLOVANJA PODUZEĆA	  </a:t>
            </a:r>
            <a:r>
              <a:rPr lang="hr-HR" sz="2000" b="0" i="1" dirty="0" smtClean="0">
                <a:solidFill>
                  <a:schemeClr val="tx1"/>
                </a:solidFill>
              </a:rPr>
              <a:t>(plan ploče)</a:t>
            </a:r>
            <a:endParaRPr lang="hr-HR" sz="3200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806998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85698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i="1" dirty="0" err="1" smtClean="0"/>
              <a:t>organon</a:t>
            </a:r>
            <a:r>
              <a:rPr lang="hr-HR" dirty="0" smtClean="0"/>
              <a:t> – oruđe, alat, sprava, ali i dio ljudskog ili životinjskog </a:t>
            </a:r>
            <a:r>
              <a:rPr lang="hr-HR" dirty="0" smtClean="0"/>
              <a:t>tijela (organ)</a:t>
            </a:r>
            <a:endParaRPr lang="hr-HR" dirty="0" smtClean="0"/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b="1" dirty="0" smtClean="0">
                <a:solidFill>
                  <a:srgbClr val="FF0000"/>
                </a:solidFill>
              </a:rPr>
              <a:t>čovjek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980728"/>
            <a:ext cx="856895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odgovarajućim sredstvima ispuniti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</a:t>
            </a:r>
            <a:r>
              <a:rPr lang="hr-HR" b="1" dirty="0" smtClean="0">
                <a:solidFill>
                  <a:srgbClr val="FF0000"/>
                </a:solidFill>
              </a:rPr>
              <a:t>zadatak</a:t>
            </a:r>
            <a:r>
              <a:rPr lang="hr-HR" dirty="0" smtClean="0"/>
              <a:t>, bilo na području proizvodnje ili pružanja usluga 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ELEMENTI ORGANIZACIJE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osnovni elementi organizacije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svakog pojedinog radnog mjesta, a zatim međusobnim usklađivanjem svih radnih mjesta u odjelu, pogonu i nakon toga 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b="1" dirty="0" smtClean="0">
                <a:solidFill>
                  <a:srgbClr val="FF0000"/>
                </a:solidFill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/>
              <a:t> – rukovodi organizacijom </a:t>
            </a:r>
            <a:r>
              <a:rPr lang="hr-HR" sz="2600" b="1" dirty="0" smtClean="0">
                <a:solidFill>
                  <a:srgbClr val="FF0000"/>
                </a:solidFill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4807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b="1" dirty="0">
                <a:solidFill>
                  <a:srgbClr val="FF0000"/>
                </a:solidFill>
              </a:rPr>
              <a:t>u</a:t>
            </a:r>
            <a:r>
              <a:rPr lang="hr-HR" sz="2200" dirty="0"/>
              <a:t> </a:t>
            </a:r>
            <a:r>
              <a:rPr lang="hr-HR" sz="2200" b="1" dirty="0">
                <a:solidFill>
                  <a:srgbClr val="FF0000"/>
                </a:solidFill>
              </a:rPr>
              <a:t>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6093296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b="1" dirty="0" smtClean="0">
                <a:solidFill>
                  <a:srgbClr val="FF0000"/>
                </a:solidFill>
              </a:rPr>
              <a:t>cijelog poduzeća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3834" y="188640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412</TotalTime>
  <Words>1175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PONAVLJANJE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75</cp:revision>
  <dcterms:created xsi:type="dcterms:W3CDTF">2016-09-01T16:32:16Z</dcterms:created>
  <dcterms:modified xsi:type="dcterms:W3CDTF">2019-09-16T13:46:08Z</dcterms:modified>
</cp:coreProperties>
</file>