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8" r:id="rId2"/>
    <p:sldId id="265" r:id="rId3"/>
    <p:sldId id="274" r:id="rId4"/>
    <p:sldId id="271" r:id="rId5"/>
    <p:sldId id="269" r:id="rId6"/>
    <p:sldId id="270" r:id="rId7"/>
    <p:sldId id="273" r:id="rId8"/>
    <p:sldId id="275" r:id="rId9"/>
    <p:sldId id="276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C1298D-39EF-4E15-9ABE-B2BB77C9E508}">
          <p14:sldIdLst>
            <p14:sldId id="268"/>
            <p14:sldId id="265"/>
            <p14:sldId id="274"/>
            <p14:sldId id="271"/>
            <p14:sldId id="269"/>
            <p14:sldId id="270"/>
            <p14:sldId id="273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820"/>
    <a:srgbClr val="184EE6"/>
    <a:srgbClr val="0037DB"/>
    <a:srgbClr val="ED0030"/>
    <a:srgbClr val="F8F5E6"/>
    <a:srgbClr val="FFFF79"/>
    <a:srgbClr val="F9F800"/>
    <a:srgbClr val="EC7E06"/>
    <a:srgbClr val="9EEA77"/>
    <a:srgbClr val="7D5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pPr/>
              <a:t>15.12.2019.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4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2254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15.12.2019.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microsoft.com/office/2007/relationships/hdphoto" Target="../media/hdphoto5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microsoft.com/office/2007/relationships/hdphoto" Target="../media/hdphoto7.wdp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8786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453499">
            <a:off x="281080" y="3451365"/>
            <a:ext cx="6350380" cy="917806"/>
          </a:xfrm>
        </p:spPr>
        <p:txBody>
          <a:bodyPr wrap="none">
            <a:noAutofit/>
          </a:bodyPr>
          <a:lstStyle/>
          <a:p>
            <a:pPr algn="ctr">
              <a:lnSpc>
                <a:spcPts val="6000"/>
              </a:lnSpc>
            </a:pPr>
            <a:r>
              <a:rPr lang="hr-HR" sz="8800" b="1" spc="300" dirty="0" smtClean="0">
                <a:solidFill>
                  <a:srgbClr val="184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Jadransko more</a:t>
            </a:r>
            <a:endParaRPr lang="hr-HR" sz="8800" b="1" spc="300" dirty="0">
              <a:solidFill>
                <a:srgbClr val="184E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6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VELIČINA</a:t>
            </a:r>
            <a:endParaRPr lang="hr-HR" sz="4000" b="1" dirty="0">
              <a:solidFill>
                <a:srgbClr val="FF0000"/>
              </a:solidFill>
            </a:endParaRPr>
          </a:p>
        </p:txBody>
      </p:sp>
      <p:pic>
        <p:nvPicPr>
          <p:cNvPr id="15" name="Rezervirano mjesto sadržaj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816" y="281179"/>
            <a:ext cx="6321961" cy="632935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862362"/>
            <a:ext cx="4644009" cy="5951014"/>
          </a:xfrm>
        </p:spPr>
        <p:txBody>
          <a:bodyPr>
            <a:noAutofit/>
          </a:bodyPr>
          <a:lstStyle/>
          <a:p>
            <a:pPr marL="216000" indent="-216000">
              <a:spcBef>
                <a:spcPts val="1500"/>
              </a:spcBef>
            </a:pPr>
            <a:r>
              <a:rPr lang="hr-HR" sz="2200" dirty="0" smtClean="0"/>
              <a:t>Jadransko more je zaljev Sredozemnog mora </a:t>
            </a:r>
            <a:br>
              <a:rPr lang="hr-HR" sz="2200" dirty="0" smtClean="0"/>
            </a:br>
            <a:r>
              <a:rPr lang="hr-HR" sz="2200" dirty="0" smtClean="0"/>
              <a:t>(odvojen </a:t>
            </a:r>
            <a:r>
              <a:rPr lang="hr-HR" sz="2200" b="1" dirty="0" err="1" smtClean="0">
                <a:solidFill>
                  <a:srgbClr val="FF0000"/>
                </a:solidFill>
              </a:rPr>
              <a:t>Otranskim</a:t>
            </a:r>
            <a:r>
              <a:rPr lang="hr-HR" sz="2200" b="1" dirty="0" smtClean="0">
                <a:solidFill>
                  <a:srgbClr val="FF0000"/>
                </a:solidFill>
              </a:rPr>
              <a:t> vratima</a:t>
            </a:r>
            <a:r>
              <a:rPr lang="hr-HR" sz="2200" dirty="0" smtClean="0"/>
              <a:t>)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dirty="0" smtClean="0"/>
              <a:t>površina: </a:t>
            </a:r>
            <a:r>
              <a:rPr lang="hr-HR" sz="2200" b="1" dirty="0" smtClean="0"/>
              <a:t>138 </a:t>
            </a:r>
            <a:r>
              <a:rPr lang="hr-HR" sz="2200" b="1" dirty="0"/>
              <a:t>000 </a:t>
            </a:r>
            <a:r>
              <a:rPr lang="hr-HR" sz="2200" dirty="0" smtClean="0"/>
              <a:t>km</a:t>
            </a:r>
            <a:r>
              <a:rPr lang="hr-HR" sz="2200" baseline="30000" dirty="0" smtClean="0"/>
              <a:t>2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dirty="0"/>
              <a:t>indeks </a:t>
            </a:r>
            <a:r>
              <a:rPr lang="hr-HR" sz="2200" dirty="0" smtClean="0"/>
              <a:t>razvedenosti obale </a:t>
            </a:r>
            <a:r>
              <a:rPr lang="hr-HR" sz="2200" b="1" dirty="0" smtClean="0"/>
              <a:t>11,9</a:t>
            </a:r>
            <a:endParaRPr lang="hr-HR" sz="2200" b="1" dirty="0"/>
          </a:p>
          <a:p>
            <a:pPr marL="216000" indent="-216000">
              <a:spcBef>
                <a:spcPts val="1500"/>
              </a:spcBef>
            </a:pPr>
            <a:r>
              <a:rPr lang="hr-HR" sz="2200" dirty="0" smtClean="0"/>
              <a:t>hrvatski </a:t>
            </a:r>
            <a:r>
              <a:rPr lang="hr-HR" sz="2200" dirty="0"/>
              <a:t>dio </a:t>
            </a:r>
            <a:r>
              <a:rPr lang="hr-HR" sz="2200" b="1" dirty="0"/>
              <a:t>31 </a:t>
            </a:r>
            <a:r>
              <a:rPr lang="hr-HR" sz="2200" b="1" dirty="0" smtClean="0"/>
              <a:t>067 </a:t>
            </a:r>
            <a:r>
              <a:rPr lang="hr-HR" sz="2200" dirty="0" smtClean="0"/>
              <a:t>km</a:t>
            </a:r>
            <a:r>
              <a:rPr lang="hr-HR" sz="2200" baseline="30000" dirty="0" smtClean="0"/>
              <a:t>2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dirty="0" smtClean="0"/>
              <a:t>nastalo prije oko </a:t>
            </a:r>
            <a:r>
              <a:rPr lang="hr-HR" sz="2200" b="1" dirty="0" smtClean="0">
                <a:solidFill>
                  <a:srgbClr val="FF0000"/>
                </a:solidFill>
              </a:rPr>
              <a:t>11 700 god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dirty="0" smtClean="0"/>
              <a:t>najveća izmjerena dubina – </a:t>
            </a:r>
            <a:r>
              <a:rPr lang="hr-HR" sz="2200" b="1" dirty="0" smtClean="0">
                <a:solidFill>
                  <a:srgbClr val="FF0000"/>
                </a:solidFill>
              </a:rPr>
              <a:t>1 233 m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b="1" dirty="0" smtClean="0"/>
              <a:t>sjeverni dio plići, južni dio dublji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b="1" dirty="0" smtClean="0"/>
              <a:t>oko 3/4 pliće od 200 m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istočna obala razvedena, zapadna nerazvedena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859950">
            <a:off x="8167622" y="5944018"/>
            <a:ext cx="962470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/>
          <p:cNvSpPr txBox="1"/>
          <p:nvPr/>
        </p:nvSpPr>
        <p:spPr>
          <a:xfrm rot="20580000">
            <a:off x="8210245" y="5974680"/>
            <a:ext cx="898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b="1" dirty="0" err="1" smtClean="0"/>
              <a:t>Otranska</a:t>
            </a:r>
            <a:r>
              <a:rPr lang="hr-HR" sz="1400" b="1" dirty="0" smtClean="0"/>
              <a:t> </a:t>
            </a:r>
          </a:p>
          <a:p>
            <a:pPr algn="ctr"/>
            <a:r>
              <a:rPr lang="hr-HR" sz="1400" b="1" dirty="0" smtClean="0"/>
              <a:t>vrata</a:t>
            </a:r>
            <a:endParaRPr lang="hr-HR" sz="1400" b="1" dirty="0"/>
          </a:p>
        </p:txBody>
      </p:sp>
    </p:spTree>
    <p:extLst>
      <p:ext uri="{BB962C8B-B14F-4D97-AF65-F5344CB8AC3E}">
        <p14:creationId xmlns:p14="http://schemas.microsoft.com/office/powerpoint/2010/main" val="23174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4000"/>
                    </a14:imgEffect>
                    <a14:imgEffect>
                      <a14:colorTemperature colorTemp="7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58986"/>
            <a:ext cx="5667040" cy="674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1"/>
          <p:cNvSpPr/>
          <p:nvPr/>
        </p:nvSpPr>
        <p:spPr>
          <a:xfrm>
            <a:off x="3948325" y="1915886"/>
            <a:ext cx="2405742" cy="2209800"/>
          </a:xfrm>
          <a:custGeom>
            <a:avLst/>
            <a:gdLst>
              <a:gd name="connsiteX0" fmla="*/ 1317171 w 2405742"/>
              <a:gd name="connsiteY0" fmla="*/ 1589314 h 2209800"/>
              <a:gd name="connsiteX1" fmla="*/ 1230085 w 2405742"/>
              <a:gd name="connsiteY1" fmla="*/ 1556657 h 2209800"/>
              <a:gd name="connsiteX2" fmla="*/ 1164771 w 2405742"/>
              <a:gd name="connsiteY2" fmla="*/ 1534885 h 2209800"/>
              <a:gd name="connsiteX3" fmla="*/ 1121228 w 2405742"/>
              <a:gd name="connsiteY3" fmla="*/ 1447800 h 2209800"/>
              <a:gd name="connsiteX4" fmla="*/ 1110342 w 2405742"/>
              <a:gd name="connsiteY4" fmla="*/ 1404257 h 2209800"/>
              <a:gd name="connsiteX5" fmla="*/ 1088571 w 2405742"/>
              <a:gd name="connsiteY5" fmla="*/ 1382485 h 2209800"/>
              <a:gd name="connsiteX6" fmla="*/ 1066800 w 2405742"/>
              <a:gd name="connsiteY6" fmla="*/ 1317171 h 2209800"/>
              <a:gd name="connsiteX7" fmla="*/ 1055914 w 2405742"/>
              <a:gd name="connsiteY7" fmla="*/ 1186543 h 2209800"/>
              <a:gd name="connsiteX8" fmla="*/ 1001485 w 2405742"/>
              <a:gd name="connsiteY8" fmla="*/ 1088571 h 2209800"/>
              <a:gd name="connsiteX9" fmla="*/ 936171 w 2405742"/>
              <a:gd name="connsiteY9" fmla="*/ 1023257 h 2209800"/>
              <a:gd name="connsiteX10" fmla="*/ 478971 w 2405742"/>
              <a:gd name="connsiteY10" fmla="*/ 990600 h 2209800"/>
              <a:gd name="connsiteX11" fmla="*/ 446314 w 2405742"/>
              <a:gd name="connsiteY11" fmla="*/ 936171 h 2209800"/>
              <a:gd name="connsiteX12" fmla="*/ 337457 w 2405742"/>
              <a:gd name="connsiteY12" fmla="*/ 849085 h 2209800"/>
              <a:gd name="connsiteX13" fmla="*/ 304800 w 2405742"/>
              <a:gd name="connsiteY13" fmla="*/ 838200 h 2209800"/>
              <a:gd name="connsiteX14" fmla="*/ 217714 w 2405742"/>
              <a:gd name="connsiteY14" fmla="*/ 805543 h 2209800"/>
              <a:gd name="connsiteX15" fmla="*/ 152400 w 2405742"/>
              <a:gd name="connsiteY15" fmla="*/ 783771 h 2209800"/>
              <a:gd name="connsiteX16" fmla="*/ 87085 w 2405742"/>
              <a:gd name="connsiteY16" fmla="*/ 674914 h 2209800"/>
              <a:gd name="connsiteX17" fmla="*/ 76200 w 2405742"/>
              <a:gd name="connsiteY17" fmla="*/ 642257 h 2209800"/>
              <a:gd name="connsiteX18" fmla="*/ 54428 w 2405742"/>
              <a:gd name="connsiteY18" fmla="*/ 478971 h 2209800"/>
              <a:gd name="connsiteX19" fmla="*/ 43542 w 2405742"/>
              <a:gd name="connsiteY19" fmla="*/ 446314 h 2209800"/>
              <a:gd name="connsiteX20" fmla="*/ 21771 w 2405742"/>
              <a:gd name="connsiteY20" fmla="*/ 413657 h 2209800"/>
              <a:gd name="connsiteX21" fmla="*/ 0 w 2405742"/>
              <a:gd name="connsiteY21" fmla="*/ 348343 h 2209800"/>
              <a:gd name="connsiteX22" fmla="*/ 32657 w 2405742"/>
              <a:gd name="connsiteY22" fmla="*/ 337457 h 2209800"/>
              <a:gd name="connsiteX23" fmla="*/ 108857 w 2405742"/>
              <a:gd name="connsiteY23" fmla="*/ 326571 h 2209800"/>
              <a:gd name="connsiteX24" fmla="*/ 130628 w 2405742"/>
              <a:gd name="connsiteY24" fmla="*/ 293914 h 2209800"/>
              <a:gd name="connsiteX25" fmla="*/ 141514 w 2405742"/>
              <a:gd name="connsiteY25" fmla="*/ 239485 h 2209800"/>
              <a:gd name="connsiteX26" fmla="*/ 185057 w 2405742"/>
              <a:gd name="connsiteY26" fmla="*/ 228600 h 2209800"/>
              <a:gd name="connsiteX27" fmla="*/ 206828 w 2405742"/>
              <a:gd name="connsiteY27" fmla="*/ 163285 h 2209800"/>
              <a:gd name="connsiteX28" fmla="*/ 217714 w 2405742"/>
              <a:gd name="connsiteY28" fmla="*/ 119743 h 2209800"/>
              <a:gd name="connsiteX29" fmla="*/ 293914 w 2405742"/>
              <a:gd name="connsiteY29" fmla="*/ 108857 h 2209800"/>
              <a:gd name="connsiteX30" fmla="*/ 337457 w 2405742"/>
              <a:gd name="connsiteY30" fmla="*/ 65314 h 2209800"/>
              <a:gd name="connsiteX31" fmla="*/ 370114 w 2405742"/>
              <a:gd name="connsiteY31" fmla="*/ 10885 h 2209800"/>
              <a:gd name="connsiteX32" fmla="*/ 402771 w 2405742"/>
              <a:gd name="connsiteY32" fmla="*/ 0 h 2209800"/>
              <a:gd name="connsiteX33" fmla="*/ 468085 w 2405742"/>
              <a:gd name="connsiteY33" fmla="*/ 10885 h 2209800"/>
              <a:gd name="connsiteX34" fmla="*/ 533400 w 2405742"/>
              <a:gd name="connsiteY34" fmla="*/ 43543 h 2209800"/>
              <a:gd name="connsiteX35" fmla="*/ 609600 w 2405742"/>
              <a:gd name="connsiteY35" fmla="*/ 54428 h 2209800"/>
              <a:gd name="connsiteX36" fmla="*/ 664028 w 2405742"/>
              <a:gd name="connsiteY36" fmla="*/ 65314 h 2209800"/>
              <a:gd name="connsiteX37" fmla="*/ 696685 w 2405742"/>
              <a:gd name="connsiteY37" fmla="*/ 119743 h 2209800"/>
              <a:gd name="connsiteX38" fmla="*/ 740228 w 2405742"/>
              <a:gd name="connsiteY38" fmla="*/ 185057 h 2209800"/>
              <a:gd name="connsiteX39" fmla="*/ 794657 w 2405742"/>
              <a:gd name="connsiteY39" fmla="*/ 250371 h 2209800"/>
              <a:gd name="connsiteX40" fmla="*/ 827314 w 2405742"/>
              <a:gd name="connsiteY40" fmla="*/ 261257 h 2209800"/>
              <a:gd name="connsiteX41" fmla="*/ 816428 w 2405742"/>
              <a:gd name="connsiteY41" fmla="*/ 326571 h 2209800"/>
              <a:gd name="connsiteX42" fmla="*/ 674914 w 2405742"/>
              <a:gd name="connsiteY42" fmla="*/ 370114 h 2209800"/>
              <a:gd name="connsiteX43" fmla="*/ 707571 w 2405742"/>
              <a:gd name="connsiteY43" fmla="*/ 489857 h 2209800"/>
              <a:gd name="connsiteX44" fmla="*/ 772885 w 2405742"/>
              <a:gd name="connsiteY44" fmla="*/ 511628 h 2209800"/>
              <a:gd name="connsiteX45" fmla="*/ 816428 w 2405742"/>
              <a:gd name="connsiteY45" fmla="*/ 500743 h 2209800"/>
              <a:gd name="connsiteX46" fmla="*/ 838200 w 2405742"/>
              <a:gd name="connsiteY46" fmla="*/ 478971 h 2209800"/>
              <a:gd name="connsiteX47" fmla="*/ 1023257 w 2405742"/>
              <a:gd name="connsiteY47" fmla="*/ 489857 h 2209800"/>
              <a:gd name="connsiteX48" fmla="*/ 1034142 w 2405742"/>
              <a:gd name="connsiteY48" fmla="*/ 598714 h 2209800"/>
              <a:gd name="connsiteX49" fmla="*/ 1045028 w 2405742"/>
              <a:gd name="connsiteY49" fmla="*/ 631371 h 2209800"/>
              <a:gd name="connsiteX50" fmla="*/ 1077685 w 2405742"/>
              <a:gd name="connsiteY50" fmla="*/ 653143 h 2209800"/>
              <a:gd name="connsiteX51" fmla="*/ 1175657 w 2405742"/>
              <a:gd name="connsiteY51" fmla="*/ 642257 h 2209800"/>
              <a:gd name="connsiteX52" fmla="*/ 1251857 w 2405742"/>
              <a:gd name="connsiteY52" fmla="*/ 609600 h 2209800"/>
              <a:gd name="connsiteX53" fmla="*/ 1589314 w 2405742"/>
              <a:gd name="connsiteY53" fmla="*/ 620485 h 2209800"/>
              <a:gd name="connsiteX54" fmla="*/ 1621971 w 2405742"/>
              <a:gd name="connsiteY54" fmla="*/ 631371 h 2209800"/>
              <a:gd name="connsiteX55" fmla="*/ 1665514 w 2405742"/>
              <a:gd name="connsiteY55" fmla="*/ 642257 h 2209800"/>
              <a:gd name="connsiteX56" fmla="*/ 1687285 w 2405742"/>
              <a:gd name="connsiteY56" fmla="*/ 674914 h 2209800"/>
              <a:gd name="connsiteX57" fmla="*/ 1698171 w 2405742"/>
              <a:gd name="connsiteY57" fmla="*/ 707571 h 2209800"/>
              <a:gd name="connsiteX58" fmla="*/ 1785257 w 2405742"/>
              <a:gd name="connsiteY58" fmla="*/ 772885 h 2209800"/>
              <a:gd name="connsiteX59" fmla="*/ 1817914 w 2405742"/>
              <a:gd name="connsiteY59" fmla="*/ 783771 h 2209800"/>
              <a:gd name="connsiteX60" fmla="*/ 1883228 w 2405742"/>
              <a:gd name="connsiteY60" fmla="*/ 794657 h 2209800"/>
              <a:gd name="connsiteX61" fmla="*/ 1905000 w 2405742"/>
              <a:gd name="connsiteY61" fmla="*/ 816428 h 2209800"/>
              <a:gd name="connsiteX62" fmla="*/ 1915885 w 2405742"/>
              <a:gd name="connsiteY62" fmla="*/ 849085 h 2209800"/>
              <a:gd name="connsiteX63" fmla="*/ 1937657 w 2405742"/>
              <a:gd name="connsiteY63" fmla="*/ 892628 h 2209800"/>
              <a:gd name="connsiteX64" fmla="*/ 1948542 w 2405742"/>
              <a:gd name="connsiteY64" fmla="*/ 925285 h 2209800"/>
              <a:gd name="connsiteX65" fmla="*/ 1970314 w 2405742"/>
              <a:gd name="connsiteY65" fmla="*/ 947057 h 2209800"/>
              <a:gd name="connsiteX66" fmla="*/ 1992085 w 2405742"/>
              <a:gd name="connsiteY66" fmla="*/ 979714 h 2209800"/>
              <a:gd name="connsiteX67" fmla="*/ 2035628 w 2405742"/>
              <a:gd name="connsiteY67" fmla="*/ 1023257 h 2209800"/>
              <a:gd name="connsiteX68" fmla="*/ 2057400 w 2405742"/>
              <a:gd name="connsiteY68" fmla="*/ 1088571 h 2209800"/>
              <a:gd name="connsiteX69" fmla="*/ 2111828 w 2405742"/>
              <a:gd name="connsiteY69" fmla="*/ 1143000 h 2209800"/>
              <a:gd name="connsiteX70" fmla="*/ 2166257 w 2405742"/>
              <a:gd name="connsiteY70" fmla="*/ 1186543 h 2209800"/>
              <a:gd name="connsiteX71" fmla="*/ 2198914 w 2405742"/>
              <a:gd name="connsiteY71" fmla="*/ 1251857 h 2209800"/>
              <a:gd name="connsiteX72" fmla="*/ 2220685 w 2405742"/>
              <a:gd name="connsiteY72" fmla="*/ 1284514 h 2209800"/>
              <a:gd name="connsiteX73" fmla="*/ 2188028 w 2405742"/>
              <a:gd name="connsiteY73" fmla="*/ 1404257 h 2209800"/>
              <a:gd name="connsiteX74" fmla="*/ 2166257 w 2405742"/>
              <a:gd name="connsiteY74" fmla="*/ 1436914 h 2209800"/>
              <a:gd name="connsiteX75" fmla="*/ 2177142 w 2405742"/>
              <a:gd name="connsiteY75" fmla="*/ 1578428 h 2209800"/>
              <a:gd name="connsiteX76" fmla="*/ 2198914 w 2405742"/>
              <a:gd name="connsiteY76" fmla="*/ 1687285 h 2209800"/>
              <a:gd name="connsiteX77" fmla="*/ 2220685 w 2405742"/>
              <a:gd name="connsiteY77" fmla="*/ 1709057 h 2209800"/>
              <a:gd name="connsiteX78" fmla="*/ 2231571 w 2405742"/>
              <a:gd name="connsiteY78" fmla="*/ 1763485 h 2209800"/>
              <a:gd name="connsiteX79" fmla="*/ 2242457 w 2405742"/>
              <a:gd name="connsiteY79" fmla="*/ 1839685 h 2209800"/>
              <a:gd name="connsiteX80" fmla="*/ 2264228 w 2405742"/>
              <a:gd name="connsiteY80" fmla="*/ 1861457 h 2209800"/>
              <a:gd name="connsiteX81" fmla="*/ 2296885 w 2405742"/>
              <a:gd name="connsiteY81" fmla="*/ 1926771 h 2209800"/>
              <a:gd name="connsiteX82" fmla="*/ 2318657 w 2405742"/>
              <a:gd name="connsiteY82" fmla="*/ 1948543 h 2209800"/>
              <a:gd name="connsiteX83" fmla="*/ 2362200 w 2405742"/>
              <a:gd name="connsiteY83" fmla="*/ 2013857 h 2209800"/>
              <a:gd name="connsiteX84" fmla="*/ 2383971 w 2405742"/>
              <a:gd name="connsiteY84" fmla="*/ 2046514 h 2209800"/>
              <a:gd name="connsiteX85" fmla="*/ 2405742 w 2405742"/>
              <a:gd name="connsiteY85" fmla="*/ 2133600 h 2209800"/>
              <a:gd name="connsiteX86" fmla="*/ 2394857 w 2405742"/>
              <a:gd name="connsiteY86" fmla="*/ 2166257 h 2209800"/>
              <a:gd name="connsiteX87" fmla="*/ 2373085 w 2405742"/>
              <a:gd name="connsiteY87" fmla="*/ 2188028 h 2209800"/>
              <a:gd name="connsiteX88" fmla="*/ 2362200 w 2405742"/>
              <a:gd name="connsiteY88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05742" h="2209800">
                <a:moveTo>
                  <a:pt x="1317171" y="1589314"/>
                </a:moveTo>
                <a:cubicBezTo>
                  <a:pt x="1188138" y="1563507"/>
                  <a:pt x="1321818" y="1597427"/>
                  <a:pt x="1230085" y="1556657"/>
                </a:cubicBezTo>
                <a:cubicBezTo>
                  <a:pt x="1209114" y="1547336"/>
                  <a:pt x="1164771" y="1534885"/>
                  <a:pt x="1164771" y="1534885"/>
                </a:cubicBezTo>
                <a:cubicBezTo>
                  <a:pt x="1139755" y="1459834"/>
                  <a:pt x="1159228" y="1485798"/>
                  <a:pt x="1121228" y="1447800"/>
                </a:cubicBezTo>
                <a:cubicBezTo>
                  <a:pt x="1117599" y="1433286"/>
                  <a:pt x="1117033" y="1417639"/>
                  <a:pt x="1110342" y="1404257"/>
                </a:cubicBezTo>
                <a:cubicBezTo>
                  <a:pt x="1105752" y="1395077"/>
                  <a:pt x="1093161" y="1391665"/>
                  <a:pt x="1088571" y="1382485"/>
                </a:cubicBezTo>
                <a:cubicBezTo>
                  <a:pt x="1078308" y="1361959"/>
                  <a:pt x="1066800" y="1317171"/>
                  <a:pt x="1066800" y="1317171"/>
                </a:cubicBezTo>
                <a:cubicBezTo>
                  <a:pt x="1063171" y="1273628"/>
                  <a:pt x="1061689" y="1229853"/>
                  <a:pt x="1055914" y="1186543"/>
                </a:cubicBezTo>
                <a:cubicBezTo>
                  <a:pt x="1051327" y="1152140"/>
                  <a:pt x="1018162" y="1110807"/>
                  <a:pt x="1001485" y="1088571"/>
                </a:cubicBezTo>
                <a:cubicBezTo>
                  <a:pt x="981672" y="1062153"/>
                  <a:pt x="969002" y="1035195"/>
                  <a:pt x="936171" y="1023257"/>
                </a:cubicBezTo>
                <a:cubicBezTo>
                  <a:pt x="799663" y="973617"/>
                  <a:pt x="588946" y="993834"/>
                  <a:pt x="478971" y="990600"/>
                </a:cubicBezTo>
                <a:cubicBezTo>
                  <a:pt x="398523" y="910148"/>
                  <a:pt x="516977" y="1035099"/>
                  <a:pt x="446314" y="936171"/>
                </a:cubicBezTo>
                <a:cubicBezTo>
                  <a:pt x="427735" y="910160"/>
                  <a:pt x="364442" y="858079"/>
                  <a:pt x="337457" y="849085"/>
                </a:cubicBezTo>
                <a:lnTo>
                  <a:pt x="304800" y="838200"/>
                </a:lnTo>
                <a:cubicBezTo>
                  <a:pt x="247966" y="800310"/>
                  <a:pt x="297390" y="827273"/>
                  <a:pt x="217714" y="805543"/>
                </a:cubicBezTo>
                <a:cubicBezTo>
                  <a:pt x="195574" y="799505"/>
                  <a:pt x="152400" y="783771"/>
                  <a:pt x="152400" y="783771"/>
                </a:cubicBezTo>
                <a:cubicBezTo>
                  <a:pt x="92631" y="724002"/>
                  <a:pt x="115347" y="759700"/>
                  <a:pt x="87085" y="674914"/>
                </a:cubicBezTo>
                <a:lnTo>
                  <a:pt x="76200" y="642257"/>
                </a:lnTo>
                <a:cubicBezTo>
                  <a:pt x="67640" y="548097"/>
                  <a:pt x="73661" y="546285"/>
                  <a:pt x="54428" y="478971"/>
                </a:cubicBezTo>
                <a:cubicBezTo>
                  <a:pt x="51276" y="467938"/>
                  <a:pt x="48674" y="456577"/>
                  <a:pt x="43542" y="446314"/>
                </a:cubicBezTo>
                <a:cubicBezTo>
                  <a:pt x="37691" y="434612"/>
                  <a:pt x="27084" y="425612"/>
                  <a:pt x="21771" y="413657"/>
                </a:cubicBezTo>
                <a:cubicBezTo>
                  <a:pt x="12451" y="392686"/>
                  <a:pt x="0" y="348343"/>
                  <a:pt x="0" y="348343"/>
                </a:cubicBezTo>
                <a:cubicBezTo>
                  <a:pt x="10886" y="344714"/>
                  <a:pt x="21405" y="339707"/>
                  <a:pt x="32657" y="337457"/>
                </a:cubicBezTo>
                <a:cubicBezTo>
                  <a:pt x="57817" y="332425"/>
                  <a:pt x="85411" y="336992"/>
                  <a:pt x="108857" y="326571"/>
                </a:cubicBezTo>
                <a:cubicBezTo>
                  <a:pt x="120812" y="321258"/>
                  <a:pt x="123371" y="304800"/>
                  <a:pt x="130628" y="293914"/>
                </a:cubicBezTo>
                <a:cubicBezTo>
                  <a:pt x="134257" y="275771"/>
                  <a:pt x="129669" y="253699"/>
                  <a:pt x="141514" y="239485"/>
                </a:cubicBezTo>
                <a:cubicBezTo>
                  <a:pt x="151092" y="227992"/>
                  <a:pt x="175321" y="239959"/>
                  <a:pt x="185057" y="228600"/>
                </a:cubicBezTo>
                <a:cubicBezTo>
                  <a:pt x="199992" y="211176"/>
                  <a:pt x="201262" y="185549"/>
                  <a:pt x="206828" y="163285"/>
                </a:cubicBezTo>
                <a:cubicBezTo>
                  <a:pt x="210457" y="148771"/>
                  <a:pt x="205027" y="127672"/>
                  <a:pt x="217714" y="119743"/>
                </a:cubicBezTo>
                <a:cubicBezTo>
                  <a:pt x="239472" y="106144"/>
                  <a:pt x="268514" y="112486"/>
                  <a:pt x="293914" y="108857"/>
                </a:cubicBezTo>
                <a:cubicBezTo>
                  <a:pt x="308428" y="94343"/>
                  <a:pt x="330966" y="84787"/>
                  <a:pt x="337457" y="65314"/>
                </a:cubicBezTo>
                <a:cubicBezTo>
                  <a:pt x="346019" y="39626"/>
                  <a:pt x="345209" y="25828"/>
                  <a:pt x="370114" y="10885"/>
                </a:cubicBezTo>
                <a:cubicBezTo>
                  <a:pt x="379953" y="4982"/>
                  <a:pt x="391885" y="3628"/>
                  <a:pt x="402771" y="0"/>
                </a:cubicBezTo>
                <a:cubicBezTo>
                  <a:pt x="424542" y="3628"/>
                  <a:pt x="447146" y="3905"/>
                  <a:pt x="468085" y="10885"/>
                </a:cubicBezTo>
                <a:cubicBezTo>
                  <a:pt x="564417" y="42996"/>
                  <a:pt x="440857" y="25035"/>
                  <a:pt x="533400" y="43543"/>
                </a:cubicBezTo>
                <a:cubicBezTo>
                  <a:pt x="558560" y="48575"/>
                  <a:pt x="584291" y="50210"/>
                  <a:pt x="609600" y="54428"/>
                </a:cubicBezTo>
                <a:cubicBezTo>
                  <a:pt x="627850" y="57470"/>
                  <a:pt x="645885" y="61685"/>
                  <a:pt x="664028" y="65314"/>
                </a:cubicBezTo>
                <a:cubicBezTo>
                  <a:pt x="712874" y="114157"/>
                  <a:pt x="661357" y="56152"/>
                  <a:pt x="696685" y="119743"/>
                </a:cubicBezTo>
                <a:cubicBezTo>
                  <a:pt x="709392" y="142616"/>
                  <a:pt x="725714" y="163286"/>
                  <a:pt x="740228" y="185057"/>
                </a:cubicBezTo>
                <a:cubicBezTo>
                  <a:pt x="756292" y="209153"/>
                  <a:pt x="769513" y="233608"/>
                  <a:pt x="794657" y="250371"/>
                </a:cubicBezTo>
                <a:cubicBezTo>
                  <a:pt x="804204" y="256736"/>
                  <a:pt x="816428" y="257628"/>
                  <a:pt x="827314" y="261257"/>
                </a:cubicBezTo>
                <a:cubicBezTo>
                  <a:pt x="823685" y="283028"/>
                  <a:pt x="835493" y="315450"/>
                  <a:pt x="816428" y="326571"/>
                </a:cubicBezTo>
                <a:cubicBezTo>
                  <a:pt x="612335" y="445625"/>
                  <a:pt x="742198" y="269187"/>
                  <a:pt x="674914" y="370114"/>
                </a:cubicBezTo>
                <a:cubicBezTo>
                  <a:pt x="677341" y="389532"/>
                  <a:pt x="674081" y="468926"/>
                  <a:pt x="707571" y="489857"/>
                </a:cubicBezTo>
                <a:cubicBezTo>
                  <a:pt x="727032" y="502020"/>
                  <a:pt x="772885" y="511628"/>
                  <a:pt x="772885" y="511628"/>
                </a:cubicBezTo>
                <a:cubicBezTo>
                  <a:pt x="787399" y="508000"/>
                  <a:pt x="803046" y="507434"/>
                  <a:pt x="816428" y="500743"/>
                </a:cubicBezTo>
                <a:cubicBezTo>
                  <a:pt x="825608" y="496153"/>
                  <a:pt x="827951" y="479510"/>
                  <a:pt x="838200" y="478971"/>
                </a:cubicBezTo>
                <a:lnTo>
                  <a:pt x="1023257" y="489857"/>
                </a:lnTo>
                <a:cubicBezTo>
                  <a:pt x="1026885" y="526143"/>
                  <a:pt x="1028597" y="562671"/>
                  <a:pt x="1034142" y="598714"/>
                </a:cubicBezTo>
                <a:cubicBezTo>
                  <a:pt x="1035887" y="610055"/>
                  <a:pt x="1037860" y="622411"/>
                  <a:pt x="1045028" y="631371"/>
                </a:cubicBezTo>
                <a:cubicBezTo>
                  <a:pt x="1053201" y="641587"/>
                  <a:pt x="1066799" y="645886"/>
                  <a:pt x="1077685" y="653143"/>
                </a:cubicBezTo>
                <a:cubicBezTo>
                  <a:pt x="1110342" y="649514"/>
                  <a:pt x="1143246" y="647659"/>
                  <a:pt x="1175657" y="642257"/>
                </a:cubicBezTo>
                <a:cubicBezTo>
                  <a:pt x="1199681" y="638253"/>
                  <a:pt x="1232031" y="619513"/>
                  <a:pt x="1251857" y="609600"/>
                </a:cubicBezTo>
                <a:cubicBezTo>
                  <a:pt x="1364343" y="613228"/>
                  <a:pt x="1476964" y="613876"/>
                  <a:pt x="1589314" y="620485"/>
                </a:cubicBezTo>
                <a:cubicBezTo>
                  <a:pt x="1600769" y="621159"/>
                  <a:pt x="1610938" y="628219"/>
                  <a:pt x="1621971" y="631371"/>
                </a:cubicBezTo>
                <a:cubicBezTo>
                  <a:pt x="1636356" y="635481"/>
                  <a:pt x="1651000" y="638628"/>
                  <a:pt x="1665514" y="642257"/>
                </a:cubicBezTo>
                <a:cubicBezTo>
                  <a:pt x="1672771" y="653143"/>
                  <a:pt x="1681434" y="663212"/>
                  <a:pt x="1687285" y="674914"/>
                </a:cubicBezTo>
                <a:cubicBezTo>
                  <a:pt x="1692417" y="685177"/>
                  <a:pt x="1691502" y="698234"/>
                  <a:pt x="1698171" y="707571"/>
                </a:cubicBezTo>
                <a:cubicBezTo>
                  <a:pt x="1724778" y="744820"/>
                  <a:pt x="1745815" y="755981"/>
                  <a:pt x="1785257" y="772885"/>
                </a:cubicBezTo>
                <a:cubicBezTo>
                  <a:pt x="1795804" y="777405"/>
                  <a:pt x="1806713" y="781282"/>
                  <a:pt x="1817914" y="783771"/>
                </a:cubicBezTo>
                <a:cubicBezTo>
                  <a:pt x="1839460" y="788559"/>
                  <a:pt x="1861457" y="791028"/>
                  <a:pt x="1883228" y="794657"/>
                </a:cubicBezTo>
                <a:cubicBezTo>
                  <a:pt x="1890485" y="801914"/>
                  <a:pt x="1899720" y="807627"/>
                  <a:pt x="1905000" y="816428"/>
                </a:cubicBezTo>
                <a:cubicBezTo>
                  <a:pt x="1910904" y="826267"/>
                  <a:pt x="1911365" y="838538"/>
                  <a:pt x="1915885" y="849085"/>
                </a:cubicBezTo>
                <a:cubicBezTo>
                  <a:pt x="1922277" y="864001"/>
                  <a:pt x="1931265" y="877712"/>
                  <a:pt x="1937657" y="892628"/>
                </a:cubicBezTo>
                <a:cubicBezTo>
                  <a:pt x="1942177" y="903175"/>
                  <a:pt x="1942639" y="915446"/>
                  <a:pt x="1948542" y="925285"/>
                </a:cubicBezTo>
                <a:cubicBezTo>
                  <a:pt x="1953822" y="934086"/>
                  <a:pt x="1963903" y="939043"/>
                  <a:pt x="1970314" y="947057"/>
                </a:cubicBezTo>
                <a:cubicBezTo>
                  <a:pt x="1978487" y="957273"/>
                  <a:pt x="1983571" y="969781"/>
                  <a:pt x="1992085" y="979714"/>
                </a:cubicBezTo>
                <a:cubicBezTo>
                  <a:pt x="2005443" y="995299"/>
                  <a:pt x="2035628" y="1023257"/>
                  <a:pt x="2035628" y="1023257"/>
                </a:cubicBezTo>
                <a:cubicBezTo>
                  <a:pt x="2042885" y="1045028"/>
                  <a:pt x="2041173" y="1072343"/>
                  <a:pt x="2057400" y="1088571"/>
                </a:cubicBezTo>
                <a:cubicBezTo>
                  <a:pt x="2075543" y="1106714"/>
                  <a:pt x="2090479" y="1128768"/>
                  <a:pt x="2111828" y="1143000"/>
                </a:cubicBezTo>
                <a:cubicBezTo>
                  <a:pt x="2136077" y="1159166"/>
                  <a:pt x="2148530" y="1164384"/>
                  <a:pt x="2166257" y="1186543"/>
                </a:cubicBezTo>
                <a:cubicBezTo>
                  <a:pt x="2207850" y="1238535"/>
                  <a:pt x="2172088" y="1198204"/>
                  <a:pt x="2198914" y="1251857"/>
                </a:cubicBezTo>
                <a:cubicBezTo>
                  <a:pt x="2204765" y="1263559"/>
                  <a:pt x="2213428" y="1273628"/>
                  <a:pt x="2220685" y="1284514"/>
                </a:cubicBezTo>
                <a:cubicBezTo>
                  <a:pt x="2214843" y="1313729"/>
                  <a:pt x="2203815" y="1380577"/>
                  <a:pt x="2188028" y="1404257"/>
                </a:cubicBezTo>
                <a:lnTo>
                  <a:pt x="2166257" y="1436914"/>
                </a:lnTo>
                <a:cubicBezTo>
                  <a:pt x="2169885" y="1484085"/>
                  <a:pt x="2172434" y="1531352"/>
                  <a:pt x="2177142" y="1578428"/>
                </a:cubicBezTo>
                <a:cubicBezTo>
                  <a:pt x="2178350" y="1590510"/>
                  <a:pt x="2184968" y="1664041"/>
                  <a:pt x="2198914" y="1687285"/>
                </a:cubicBezTo>
                <a:cubicBezTo>
                  <a:pt x="2204194" y="1696086"/>
                  <a:pt x="2213428" y="1701800"/>
                  <a:pt x="2220685" y="1709057"/>
                </a:cubicBezTo>
                <a:cubicBezTo>
                  <a:pt x="2224314" y="1727200"/>
                  <a:pt x="2228529" y="1745235"/>
                  <a:pt x="2231571" y="1763485"/>
                </a:cubicBezTo>
                <a:cubicBezTo>
                  <a:pt x="2235789" y="1788794"/>
                  <a:pt x="2234343" y="1815344"/>
                  <a:pt x="2242457" y="1839685"/>
                </a:cubicBezTo>
                <a:cubicBezTo>
                  <a:pt x="2245702" y="1849422"/>
                  <a:pt x="2256971" y="1854200"/>
                  <a:pt x="2264228" y="1861457"/>
                </a:cubicBezTo>
                <a:cubicBezTo>
                  <a:pt x="2275726" y="1895949"/>
                  <a:pt x="2272769" y="1896626"/>
                  <a:pt x="2296885" y="1926771"/>
                </a:cubicBezTo>
                <a:cubicBezTo>
                  <a:pt x="2303296" y="1934785"/>
                  <a:pt x="2312499" y="1940332"/>
                  <a:pt x="2318657" y="1948543"/>
                </a:cubicBezTo>
                <a:cubicBezTo>
                  <a:pt x="2334357" y="1969476"/>
                  <a:pt x="2347686" y="1992086"/>
                  <a:pt x="2362200" y="2013857"/>
                </a:cubicBezTo>
                <a:cubicBezTo>
                  <a:pt x="2369457" y="2024743"/>
                  <a:pt x="2379834" y="2034103"/>
                  <a:pt x="2383971" y="2046514"/>
                </a:cubicBezTo>
                <a:cubicBezTo>
                  <a:pt x="2400708" y="2096724"/>
                  <a:pt x="2392607" y="2067919"/>
                  <a:pt x="2405742" y="2133600"/>
                </a:cubicBezTo>
                <a:cubicBezTo>
                  <a:pt x="2402114" y="2144486"/>
                  <a:pt x="2400761" y="2156418"/>
                  <a:pt x="2394857" y="2166257"/>
                </a:cubicBezTo>
                <a:cubicBezTo>
                  <a:pt x="2389577" y="2175058"/>
                  <a:pt x="2379243" y="2179817"/>
                  <a:pt x="2373085" y="2188028"/>
                </a:cubicBezTo>
                <a:cubicBezTo>
                  <a:pt x="2368217" y="2194519"/>
                  <a:pt x="2365828" y="2202543"/>
                  <a:pt x="2362200" y="22098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Freeform 3"/>
          <p:cNvSpPr/>
          <p:nvPr/>
        </p:nvSpPr>
        <p:spPr>
          <a:xfrm>
            <a:off x="3030160" y="701305"/>
            <a:ext cx="3353824" cy="3561937"/>
          </a:xfrm>
          <a:custGeom>
            <a:avLst/>
            <a:gdLst>
              <a:gd name="connsiteX0" fmla="*/ 2803372 w 3353824"/>
              <a:gd name="connsiteY0" fmla="*/ 3561937 h 3561937"/>
              <a:gd name="connsiteX1" fmla="*/ 2838998 w 3353824"/>
              <a:gd name="connsiteY1" fmla="*/ 3431308 h 3561937"/>
              <a:gd name="connsiteX2" fmla="*/ 2862749 w 3353824"/>
              <a:gd name="connsiteY2" fmla="*/ 3395682 h 3561937"/>
              <a:gd name="connsiteX3" fmla="*/ 2862749 w 3353824"/>
              <a:gd name="connsiteY3" fmla="*/ 3253178 h 3561937"/>
              <a:gd name="connsiteX4" fmla="*/ 2850874 w 3353824"/>
              <a:gd name="connsiteY4" fmla="*/ 3217552 h 3561937"/>
              <a:gd name="connsiteX5" fmla="*/ 2791497 w 3353824"/>
              <a:gd name="connsiteY5" fmla="*/ 3205677 h 3561937"/>
              <a:gd name="connsiteX6" fmla="*/ 2720245 w 3353824"/>
              <a:gd name="connsiteY6" fmla="*/ 3134425 h 3561937"/>
              <a:gd name="connsiteX7" fmla="*/ 2684619 w 3353824"/>
              <a:gd name="connsiteY7" fmla="*/ 3051298 h 3561937"/>
              <a:gd name="connsiteX8" fmla="*/ 2660868 w 3353824"/>
              <a:gd name="connsiteY8" fmla="*/ 3015672 h 3561937"/>
              <a:gd name="connsiteX9" fmla="*/ 2625242 w 3353824"/>
              <a:gd name="connsiteY9" fmla="*/ 2991921 h 3561937"/>
              <a:gd name="connsiteX10" fmla="*/ 2553991 w 3353824"/>
              <a:gd name="connsiteY10" fmla="*/ 2944420 h 3561937"/>
              <a:gd name="connsiteX11" fmla="*/ 2518365 w 3353824"/>
              <a:gd name="connsiteY11" fmla="*/ 2920669 h 3561937"/>
              <a:gd name="connsiteX12" fmla="*/ 2423362 w 3353824"/>
              <a:gd name="connsiteY12" fmla="*/ 2908794 h 3561937"/>
              <a:gd name="connsiteX13" fmla="*/ 2411487 w 3353824"/>
              <a:gd name="connsiteY13" fmla="*/ 2873168 h 3561937"/>
              <a:gd name="connsiteX14" fmla="*/ 2375861 w 3353824"/>
              <a:gd name="connsiteY14" fmla="*/ 2837542 h 3561937"/>
              <a:gd name="connsiteX15" fmla="*/ 2162105 w 3353824"/>
              <a:gd name="connsiteY15" fmla="*/ 2778165 h 3561937"/>
              <a:gd name="connsiteX16" fmla="*/ 2055227 w 3353824"/>
              <a:gd name="connsiteY16" fmla="*/ 2706913 h 3561937"/>
              <a:gd name="connsiteX17" fmla="*/ 2019601 w 3353824"/>
              <a:gd name="connsiteY17" fmla="*/ 2683163 h 3561937"/>
              <a:gd name="connsiteX18" fmla="*/ 1948349 w 3353824"/>
              <a:gd name="connsiteY18" fmla="*/ 2659412 h 3561937"/>
              <a:gd name="connsiteX19" fmla="*/ 1865222 w 3353824"/>
              <a:gd name="connsiteY19" fmla="*/ 2611911 h 3561937"/>
              <a:gd name="connsiteX20" fmla="*/ 1829596 w 3353824"/>
              <a:gd name="connsiteY20" fmla="*/ 2600035 h 3561937"/>
              <a:gd name="connsiteX21" fmla="*/ 1793970 w 3353824"/>
              <a:gd name="connsiteY21" fmla="*/ 2576285 h 3561937"/>
              <a:gd name="connsiteX22" fmla="*/ 1734593 w 3353824"/>
              <a:gd name="connsiteY22" fmla="*/ 2564409 h 3561937"/>
              <a:gd name="connsiteX23" fmla="*/ 1663341 w 3353824"/>
              <a:gd name="connsiteY23" fmla="*/ 2540659 h 3561937"/>
              <a:gd name="connsiteX24" fmla="*/ 1663341 w 3353824"/>
              <a:gd name="connsiteY24" fmla="*/ 2457531 h 3561937"/>
              <a:gd name="connsiteX25" fmla="*/ 1698967 w 3353824"/>
              <a:gd name="connsiteY25" fmla="*/ 2433781 h 3561937"/>
              <a:gd name="connsiteX26" fmla="*/ 1770219 w 3353824"/>
              <a:gd name="connsiteY26" fmla="*/ 2410030 h 3561937"/>
              <a:gd name="connsiteX27" fmla="*/ 1817720 w 3353824"/>
              <a:gd name="connsiteY27" fmla="*/ 2338778 h 3561937"/>
              <a:gd name="connsiteX28" fmla="*/ 1841471 w 3353824"/>
              <a:gd name="connsiteY28" fmla="*/ 2303152 h 3561937"/>
              <a:gd name="connsiteX29" fmla="*/ 1793970 w 3353824"/>
              <a:gd name="connsiteY29" fmla="*/ 2291277 h 3561937"/>
              <a:gd name="connsiteX30" fmla="*/ 1758344 w 3353824"/>
              <a:gd name="connsiteY30" fmla="*/ 2279401 h 3561937"/>
              <a:gd name="connsiteX31" fmla="*/ 1687092 w 3353824"/>
              <a:gd name="connsiteY31" fmla="*/ 2291277 h 3561937"/>
              <a:gd name="connsiteX32" fmla="*/ 1390209 w 3353824"/>
              <a:gd name="connsiteY32" fmla="*/ 2267526 h 3561937"/>
              <a:gd name="connsiteX33" fmla="*/ 1318957 w 3353824"/>
              <a:gd name="connsiteY33" fmla="*/ 2255651 h 3561937"/>
              <a:gd name="connsiteX34" fmla="*/ 1283331 w 3353824"/>
              <a:gd name="connsiteY34" fmla="*/ 2243776 h 3561937"/>
              <a:gd name="connsiteX35" fmla="*/ 1235830 w 3353824"/>
              <a:gd name="connsiteY35" fmla="*/ 2231900 h 3561937"/>
              <a:gd name="connsiteX36" fmla="*/ 1200204 w 3353824"/>
              <a:gd name="connsiteY36" fmla="*/ 2208150 h 3561937"/>
              <a:gd name="connsiteX37" fmla="*/ 1152702 w 3353824"/>
              <a:gd name="connsiteY37" fmla="*/ 2196274 h 3561937"/>
              <a:gd name="connsiteX38" fmla="*/ 1093326 w 3353824"/>
              <a:gd name="connsiteY38" fmla="*/ 2148773 h 3561937"/>
              <a:gd name="connsiteX39" fmla="*/ 1022074 w 3353824"/>
              <a:gd name="connsiteY39" fmla="*/ 2089396 h 3561937"/>
              <a:gd name="connsiteX40" fmla="*/ 998323 w 3353824"/>
              <a:gd name="connsiteY40" fmla="*/ 2018144 h 3561937"/>
              <a:gd name="connsiteX41" fmla="*/ 986448 w 3353824"/>
              <a:gd name="connsiteY41" fmla="*/ 1982518 h 3561937"/>
              <a:gd name="connsiteX42" fmla="*/ 962697 w 3353824"/>
              <a:gd name="connsiteY42" fmla="*/ 1946892 h 3561937"/>
              <a:gd name="connsiteX43" fmla="*/ 950822 w 3353824"/>
              <a:gd name="connsiteY43" fmla="*/ 1911266 h 3561937"/>
              <a:gd name="connsiteX44" fmla="*/ 867694 w 3353824"/>
              <a:gd name="connsiteY44" fmla="*/ 1816264 h 3561937"/>
              <a:gd name="connsiteX45" fmla="*/ 832068 w 3353824"/>
              <a:gd name="connsiteY45" fmla="*/ 1804389 h 3561937"/>
              <a:gd name="connsiteX46" fmla="*/ 820193 w 3353824"/>
              <a:gd name="connsiteY46" fmla="*/ 1768763 h 3561937"/>
              <a:gd name="connsiteX47" fmla="*/ 748941 w 3353824"/>
              <a:gd name="connsiteY47" fmla="*/ 1721261 h 3561937"/>
              <a:gd name="connsiteX48" fmla="*/ 725191 w 3353824"/>
              <a:gd name="connsiteY48" fmla="*/ 1519381 h 3561937"/>
              <a:gd name="connsiteX49" fmla="*/ 689565 w 3353824"/>
              <a:gd name="connsiteY49" fmla="*/ 1436253 h 3561937"/>
              <a:gd name="connsiteX50" fmla="*/ 642063 w 3353824"/>
              <a:gd name="connsiteY50" fmla="*/ 1329376 h 3561937"/>
              <a:gd name="connsiteX51" fmla="*/ 606437 w 3353824"/>
              <a:gd name="connsiteY51" fmla="*/ 1305625 h 3561937"/>
              <a:gd name="connsiteX52" fmla="*/ 570811 w 3353824"/>
              <a:gd name="connsiteY52" fmla="*/ 1293750 h 3561937"/>
              <a:gd name="connsiteX53" fmla="*/ 428307 w 3353824"/>
              <a:gd name="connsiteY53" fmla="*/ 1198747 h 3561937"/>
              <a:gd name="connsiteX54" fmla="*/ 392681 w 3353824"/>
              <a:gd name="connsiteY54" fmla="*/ 1174996 h 3561937"/>
              <a:gd name="connsiteX55" fmla="*/ 321430 w 3353824"/>
              <a:gd name="connsiteY55" fmla="*/ 1151246 h 3561937"/>
              <a:gd name="connsiteX56" fmla="*/ 297679 w 3353824"/>
              <a:gd name="connsiteY56" fmla="*/ 1115620 h 3561937"/>
              <a:gd name="connsiteX57" fmla="*/ 262053 w 3353824"/>
              <a:gd name="connsiteY57" fmla="*/ 1044368 h 3561937"/>
              <a:gd name="connsiteX58" fmla="*/ 250178 w 3353824"/>
              <a:gd name="connsiteY58" fmla="*/ 1008742 h 3561937"/>
              <a:gd name="connsiteX59" fmla="*/ 214552 w 3353824"/>
              <a:gd name="connsiteY59" fmla="*/ 996866 h 3561937"/>
              <a:gd name="connsiteX60" fmla="*/ 178926 w 3353824"/>
              <a:gd name="connsiteY60" fmla="*/ 973116 h 3561937"/>
              <a:gd name="connsiteX61" fmla="*/ 155175 w 3353824"/>
              <a:gd name="connsiteY61" fmla="*/ 937490 h 3561937"/>
              <a:gd name="connsiteX62" fmla="*/ 131424 w 3353824"/>
              <a:gd name="connsiteY62" fmla="*/ 866238 h 3561937"/>
              <a:gd name="connsiteX63" fmla="*/ 95798 w 3353824"/>
              <a:gd name="connsiteY63" fmla="*/ 842487 h 3561937"/>
              <a:gd name="connsiteX64" fmla="*/ 60172 w 3353824"/>
              <a:gd name="connsiteY64" fmla="*/ 699983 h 3561937"/>
              <a:gd name="connsiteX65" fmla="*/ 72048 w 3353824"/>
              <a:gd name="connsiteY65" fmla="*/ 640607 h 3561937"/>
              <a:gd name="connsiteX66" fmla="*/ 143300 w 3353824"/>
              <a:gd name="connsiteY66" fmla="*/ 604981 h 3561937"/>
              <a:gd name="connsiteX67" fmla="*/ 119549 w 3353824"/>
              <a:gd name="connsiteY67" fmla="*/ 403100 h 3561937"/>
              <a:gd name="connsiteX68" fmla="*/ 95798 w 3353824"/>
              <a:gd name="connsiteY68" fmla="*/ 367474 h 3561937"/>
              <a:gd name="connsiteX69" fmla="*/ 12671 w 3353824"/>
              <a:gd name="connsiteY69" fmla="*/ 331848 h 3561937"/>
              <a:gd name="connsiteX70" fmla="*/ 796 w 3353824"/>
              <a:gd name="connsiteY70" fmla="*/ 296222 h 3561937"/>
              <a:gd name="connsiteX71" fmla="*/ 72048 w 3353824"/>
              <a:gd name="connsiteY71" fmla="*/ 236846 h 3561937"/>
              <a:gd name="connsiteX72" fmla="*/ 143300 w 3353824"/>
              <a:gd name="connsiteY72" fmla="*/ 213095 h 3561937"/>
              <a:gd name="connsiteX73" fmla="*/ 357055 w 3353824"/>
              <a:gd name="connsiteY73" fmla="*/ 189344 h 3561937"/>
              <a:gd name="connsiteX74" fmla="*/ 392681 w 3353824"/>
              <a:gd name="connsiteY74" fmla="*/ 177469 h 3561937"/>
              <a:gd name="connsiteX75" fmla="*/ 428307 w 3353824"/>
              <a:gd name="connsiteY75" fmla="*/ 141843 h 3561937"/>
              <a:gd name="connsiteX76" fmla="*/ 475809 w 3353824"/>
              <a:gd name="connsiteY76" fmla="*/ 70591 h 3561937"/>
              <a:gd name="connsiteX77" fmla="*/ 511435 w 3353824"/>
              <a:gd name="connsiteY77" fmla="*/ 46840 h 3561937"/>
              <a:gd name="connsiteX78" fmla="*/ 570811 w 3353824"/>
              <a:gd name="connsiteY78" fmla="*/ 23090 h 3561937"/>
              <a:gd name="connsiteX79" fmla="*/ 582687 w 3353824"/>
              <a:gd name="connsiteY79" fmla="*/ 82466 h 3561937"/>
              <a:gd name="connsiteX80" fmla="*/ 653939 w 3353824"/>
              <a:gd name="connsiteY80" fmla="*/ 70591 h 3561937"/>
              <a:gd name="connsiteX81" fmla="*/ 689565 w 3353824"/>
              <a:gd name="connsiteY81" fmla="*/ 58716 h 3561937"/>
              <a:gd name="connsiteX82" fmla="*/ 701440 w 3353824"/>
              <a:gd name="connsiteY82" fmla="*/ 94342 h 3561937"/>
              <a:gd name="connsiteX83" fmla="*/ 689565 w 3353824"/>
              <a:gd name="connsiteY83" fmla="*/ 129968 h 3561937"/>
              <a:gd name="connsiteX84" fmla="*/ 606437 w 3353824"/>
              <a:gd name="connsiteY84" fmla="*/ 153718 h 3561937"/>
              <a:gd name="connsiteX85" fmla="*/ 582687 w 3353824"/>
              <a:gd name="connsiteY85" fmla="*/ 189344 h 3561937"/>
              <a:gd name="connsiteX86" fmla="*/ 606437 w 3353824"/>
              <a:gd name="connsiteY86" fmla="*/ 319973 h 3561937"/>
              <a:gd name="connsiteX87" fmla="*/ 653939 w 3353824"/>
              <a:gd name="connsiteY87" fmla="*/ 391225 h 3561937"/>
              <a:gd name="connsiteX88" fmla="*/ 665814 w 3353824"/>
              <a:gd name="connsiteY88" fmla="*/ 426851 h 3561937"/>
              <a:gd name="connsiteX89" fmla="*/ 689565 w 3353824"/>
              <a:gd name="connsiteY89" fmla="*/ 462477 h 3561937"/>
              <a:gd name="connsiteX90" fmla="*/ 737066 w 3353824"/>
              <a:gd name="connsiteY90" fmla="*/ 616856 h 3561937"/>
              <a:gd name="connsiteX91" fmla="*/ 796442 w 3353824"/>
              <a:gd name="connsiteY91" fmla="*/ 604981 h 3561937"/>
              <a:gd name="connsiteX92" fmla="*/ 808318 w 3353824"/>
              <a:gd name="connsiteY92" fmla="*/ 569355 h 3561937"/>
              <a:gd name="connsiteX93" fmla="*/ 820193 w 3353824"/>
              <a:gd name="connsiteY93" fmla="*/ 474352 h 3561937"/>
              <a:gd name="connsiteX94" fmla="*/ 832068 w 3353824"/>
              <a:gd name="connsiteY94" fmla="*/ 438726 h 3561937"/>
              <a:gd name="connsiteX95" fmla="*/ 867694 w 3353824"/>
              <a:gd name="connsiteY95" fmla="*/ 414976 h 3561937"/>
              <a:gd name="connsiteX96" fmla="*/ 938946 w 3353824"/>
              <a:gd name="connsiteY96" fmla="*/ 391225 h 3561937"/>
              <a:gd name="connsiteX97" fmla="*/ 1010198 w 3353824"/>
              <a:gd name="connsiteY97" fmla="*/ 355599 h 3561937"/>
              <a:gd name="connsiteX98" fmla="*/ 1081450 w 3353824"/>
              <a:gd name="connsiteY98" fmla="*/ 367474 h 3561937"/>
              <a:gd name="connsiteX99" fmla="*/ 1128952 w 3353824"/>
              <a:gd name="connsiteY99" fmla="*/ 426851 h 3561937"/>
              <a:gd name="connsiteX100" fmla="*/ 1164578 w 3353824"/>
              <a:gd name="connsiteY100" fmla="*/ 462477 h 3561937"/>
              <a:gd name="connsiteX101" fmla="*/ 1188328 w 3353824"/>
              <a:gd name="connsiteY101" fmla="*/ 498103 h 3561937"/>
              <a:gd name="connsiteX102" fmla="*/ 1200204 w 3353824"/>
              <a:gd name="connsiteY102" fmla="*/ 545604 h 3561937"/>
              <a:gd name="connsiteX103" fmla="*/ 1212079 w 3353824"/>
              <a:gd name="connsiteY103" fmla="*/ 616856 h 3561937"/>
              <a:gd name="connsiteX104" fmla="*/ 1223954 w 3353824"/>
              <a:gd name="connsiteY104" fmla="*/ 652482 h 3561937"/>
              <a:gd name="connsiteX105" fmla="*/ 1259580 w 3353824"/>
              <a:gd name="connsiteY105" fmla="*/ 676233 h 3561937"/>
              <a:gd name="connsiteX106" fmla="*/ 1295206 w 3353824"/>
              <a:gd name="connsiteY106" fmla="*/ 711859 h 3561937"/>
              <a:gd name="connsiteX107" fmla="*/ 1330832 w 3353824"/>
              <a:gd name="connsiteY107" fmla="*/ 771235 h 3561937"/>
              <a:gd name="connsiteX108" fmla="*/ 1366458 w 3353824"/>
              <a:gd name="connsiteY108" fmla="*/ 806861 h 3561937"/>
              <a:gd name="connsiteX109" fmla="*/ 1390209 w 3353824"/>
              <a:gd name="connsiteY109" fmla="*/ 842487 h 3561937"/>
              <a:gd name="connsiteX110" fmla="*/ 1425835 w 3353824"/>
              <a:gd name="connsiteY110" fmla="*/ 854363 h 3561937"/>
              <a:gd name="connsiteX111" fmla="*/ 1461461 w 3353824"/>
              <a:gd name="connsiteY111" fmla="*/ 889989 h 3561937"/>
              <a:gd name="connsiteX112" fmla="*/ 1497087 w 3353824"/>
              <a:gd name="connsiteY112" fmla="*/ 913739 h 3561937"/>
              <a:gd name="connsiteX113" fmla="*/ 1485211 w 3353824"/>
              <a:gd name="connsiteY113" fmla="*/ 984991 h 3561937"/>
              <a:gd name="connsiteX114" fmla="*/ 1437710 w 3353824"/>
              <a:gd name="connsiteY114" fmla="*/ 973116 h 3561937"/>
              <a:gd name="connsiteX115" fmla="*/ 1366458 w 3353824"/>
              <a:gd name="connsiteY115" fmla="*/ 913739 h 3561937"/>
              <a:gd name="connsiteX116" fmla="*/ 1330832 w 3353824"/>
              <a:gd name="connsiteY116" fmla="*/ 901864 h 3561937"/>
              <a:gd name="connsiteX117" fmla="*/ 1330832 w 3353824"/>
              <a:gd name="connsiteY117" fmla="*/ 1079994 h 3561937"/>
              <a:gd name="connsiteX118" fmla="*/ 1354583 w 3353824"/>
              <a:gd name="connsiteY118" fmla="*/ 1127495 h 3561937"/>
              <a:gd name="connsiteX119" fmla="*/ 1390209 w 3353824"/>
              <a:gd name="connsiteY119" fmla="*/ 1151246 h 3561937"/>
              <a:gd name="connsiteX120" fmla="*/ 1413959 w 3353824"/>
              <a:gd name="connsiteY120" fmla="*/ 1186872 h 3561937"/>
              <a:gd name="connsiteX121" fmla="*/ 1461461 w 3353824"/>
              <a:gd name="connsiteY121" fmla="*/ 1198747 h 3561937"/>
              <a:gd name="connsiteX122" fmla="*/ 1497087 w 3353824"/>
              <a:gd name="connsiteY122" fmla="*/ 1210622 h 3561937"/>
              <a:gd name="connsiteX123" fmla="*/ 1532713 w 3353824"/>
              <a:gd name="connsiteY123" fmla="*/ 1234373 h 3561937"/>
              <a:gd name="connsiteX124" fmla="*/ 1639591 w 3353824"/>
              <a:gd name="connsiteY124" fmla="*/ 1281874 h 3561937"/>
              <a:gd name="connsiteX125" fmla="*/ 1651466 w 3353824"/>
              <a:gd name="connsiteY125" fmla="*/ 1317500 h 3561937"/>
              <a:gd name="connsiteX126" fmla="*/ 1687092 w 3353824"/>
              <a:gd name="connsiteY126" fmla="*/ 1388752 h 3561937"/>
              <a:gd name="connsiteX127" fmla="*/ 1758344 w 3353824"/>
              <a:gd name="connsiteY127" fmla="*/ 1376877 h 3561937"/>
              <a:gd name="connsiteX128" fmla="*/ 1793970 w 3353824"/>
              <a:gd name="connsiteY128" fmla="*/ 1365001 h 3561937"/>
              <a:gd name="connsiteX129" fmla="*/ 1972100 w 3353824"/>
              <a:gd name="connsiteY129" fmla="*/ 1376877 h 3561937"/>
              <a:gd name="connsiteX130" fmla="*/ 2007726 w 3353824"/>
              <a:gd name="connsiteY130" fmla="*/ 1400627 h 3561937"/>
              <a:gd name="connsiteX131" fmla="*/ 2055227 w 3353824"/>
              <a:gd name="connsiteY131" fmla="*/ 1448129 h 3561937"/>
              <a:gd name="connsiteX132" fmla="*/ 2102728 w 3353824"/>
              <a:gd name="connsiteY132" fmla="*/ 1471879 h 3561937"/>
              <a:gd name="connsiteX133" fmla="*/ 2173980 w 3353824"/>
              <a:gd name="connsiteY133" fmla="*/ 1519381 h 3561937"/>
              <a:gd name="connsiteX134" fmla="*/ 2233357 w 3353824"/>
              <a:gd name="connsiteY134" fmla="*/ 1578757 h 3561937"/>
              <a:gd name="connsiteX135" fmla="*/ 2257107 w 3353824"/>
              <a:gd name="connsiteY135" fmla="*/ 1614383 h 3561937"/>
              <a:gd name="connsiteX136" fmla="*/ 2292733 w 3353824"/>
              <a:gd name="connsiteY136" fmla="*/ 1661885 h 3561937"/>
              <a:gd name="connsiteX137" fmla="*/ 2316484 w 3353824"/>
              <a:gd name="connsiteY137" fmla="*/ 1697511 h 3561937"/>
              <a:gd name="connsiteX138" fmla="*/ 2352110 w 3353824"/>
              <a:gd name="connsiteY138" fmla="*/ 1709386 h 3561937"/>
              <a:gd name="connsiteX139" fmla="*/ 2043352 w 3353824"/>
              <a:gd name="connsiteY139" fmla="*/ 1721261 h 3561937"/>
              <a:gd name="connsiteX140" fmla="*/ 2031476 w 3353824"/>
              <a:gd name="connsiteY140" fmla="*/ 1756887 h 3561937"/>
              <a:gd name="connsiteX141" fmla="*/ 2114604 w 3353824"/>
              <a:gd name="connsiteY141" fmla="*/ 1792513 h 3561937"/>
              <a:gd name="connsiteX142" fmla="*/ 2387736 w 3353824"/>
              <a:gd name="connsiteY142" fmla="*/ 1804389 h 3561937"/>
              <a:gd name="connsiteX143" fmla="*/ 2542115 w 3353824"/>
              <a:gd name="connsiteY143" fmla="*/ 1816264 h 3561937"/>
              <a:gd name="connsiteX144" fmla="*/ 2601492 w 3353824"/>
              <a:gd name="connsiteY144" fmla="*/ 1887516 h 3561937"/>
              <a:gd name="connsiteX145" fmla="*/ 2672744 w 3353824"/>
              <a:gd name="connsiteY145" fmla="*/ 1935017 h 3561937"/>
              <a:gd name="connsiteX146" fmla="*/ 2886500 w 3353824"/>
              <a:gd name="connsiteY146" fmla="*/ 1935017 h 3561937"/>
              <a:gd name="connsiteX147" fmla="*/ 2957752 w 3353824"/>
              <a:gd name="connsiteY147" fmla="*/ 2006269 h 3561937"/>
              <a:gd name="connsiteX148" fmla="*/ 2993378 w 3353824"/>
              <a:gd name="connsiteY148" fmla="*/ 2041895 h 3561937"/>
              <a:gd name="connsiteX149" fmla="*/ 3040879 w 3353824"/>
              <a:gd name="connsiteY149" fmla="*/ 2113147 h 3561937"/>
              <a:gd name="connsiteX150" fmla="*/ 3112131 w 3353824"/>
              <a:gd name="connsiteY150" fmla="*/ 2172524 h 3561937"/>
              <a:gd name="connsiteX151" fmla="*/ 3207133 w 3353824"/>
              <a:gd name="connsiteY151" fmla="*/ 2279401 h 3561937"/>
              <a:gd name="connsiteX152" fmla="*/ 3230884 w 3353824"/>
              <a:gd name="connsiteY152" fmla="*/ 2315027 h 3561937"/>
              <a:gd name="connsiteX153" fmla="*/ 3266510 w 3353824"/>
              <a:gd name="connsiteY153" fmla="*/ 2350653 h 3561937"/>
              <a:gd name="connsiteX154" fmla="*/ 3278385 w 3353824"/>
              <a:gd name="connsiteY154" fmla="*/ 2386279 h 3561937"/>
              <a:gd name="connsiteX155" fmla="*/ 3254635 w 3353824"/>
              <a:gd name="connsiteY155" fmla="*/ 2956295 h 3561937"/>
              <a:gd name="connsiteX156" fmla="*/ 3242759 w 3353824"/>
              <a:gd name="connsiteY156" fmla="*/ 3039422 h 3561937"/>
              <a:gd name="connsiteX157" fmla="*/ 3266510 w 3353824"/>
              <a:gd name="connsiteY157" fmla="*/ 3158176 h 3561937"/>
              <a:gd name="connsiteX158" fmla="*/ 3290261 w 3353824"/>
              <a:gd name="connsiteY158" fmla="*/ 3229427 h 3561937"/>
              <a:gd name="connsiteX159" fmla="*/ 3337762 w 3353824"/>
              <a:gd name="connsiteY159" fmla="*/ 3300679 h 3561937"/>
              <a:gd name="connsiteX160" fmla="*/ 3337762 w 3353824"/>
              <a:gd name="connsiteY160" fmla="*/ 3419433 h 3561937"/>
              <a:gd name="connsiteX161" fmla="*/ 3302136 w 3353824"/>
              <a:gd name="connsiteY161" fmla="*/ 3431308 h 3561937"/>
              <a:gd name="connsiteX162" fmla="*/ 3195258 w 3353824"/>
              <a:gd name="connsiteY162" fmla="*/ 3443183 h 3561937"/>
              <a:gd name="connsiteX163" fmla="*/ 2910250 w 3353824"/>
              <a:gd name="connsiteY163" fmla="*/ 3455059 h 3561937"/>
              <a:gd name="connsiteX164" fmla="*/ 2862749 w 3353824"/>
              <a:gd name="connsiteY164" fmla="*/ 3466934 h 3561937"/>
              <a:gd name="connsiteX165" fmla="*/ 2791497 w 3353824"/>
              <a:gd name="connsiteY165" fmla="*/ 3490685 h 35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353824" h="3561937">
                <a:moveTo>
                  <a:pt x="2803372" y="3561937"/>
                </a:moveTo>
                <a:cubicBezTo>
                  <a:pt x="2809745" y="3530074"/>
                  <a:pt x="2821781" y="3457133"/>
                  <a:pt x="2838998" y="3431308"/>
                </a:cubicBezTo>
                <a:lnTo>
                  <a:pt x="2862749" y="3395682"/>
                </a:lnTo>
                <a:cubicBezTo>
                  <a:pt x="2884416" y="3330680"/>
                  <a:pt x="2880425" y="3359239"/>
                  <a:pt x="2862749" y="3253178"/>
                </a:cubicBezTo>
                <a:cubicBezTo>
                  <a:pt x="2860691" y="3240831"/>
                  <a:pt x="2861289" y="3224496"/>
                  <a:pt x="2850874" y="3217552"/>
                </a:cubicBezTo>
                <a:cubicBezTo>
                  <a:pt x="2834080" y="3206356"/>
                  <a:pt x="2811289" y="3209635"/>
                  <a:pt x="2791497" y="3205677"/>
                </a:cubicBezTo>
                <a:cubicBezTo>
                  <a:pt x="2767746" y="3181926"/>
                  <a:pt x="2730866" y="3166290"/>
                  <a:pt x="2720245" y="3134425"/>
                </a:cubicBezTo>
                <a:cubicBezTo>
                  <a:pt x="2706922" y="3094455"/>
                  <a:pt x="2708099" y="3092387"/>
                  <a:pt x="2684619" y="3051298"/>
                </a:cubicBezTo>
                <a:cubicBezTo>
                  <a:pt x="2677538" y="3038906"/>
                  <a:pt x="2670960" y="3025764"/>
                  <a:pt x="2660868" y="3015672"/>
                </a:cubicBezTo>
                <a:cubicBezTo>
                  <a:pt x="2650776" y="3005580"/>
                  <a:pt x="2636206" y="3001058"/>
                  <a:pt x="2625242" y="2991921"/>
                </a:cubicBezTo>
                <a:cubicBezTo>
                  <a:pt x="2565940" y="2942502"/>
                  <a:pt x="2616600" y="2965289"/>
                  <a:pt x="2553991" y="2944420"/>
                </a:cubicBezTo>
                <a:cubicBezTo>
                  <a:pt x="2542116" y="2936503"/>
                  <a:pt x="2532135" y="2924424"/>
                  <a:pt x="2518365" y="2920669"/>
                </a:cubicBezTo>
                <a:cubicBezTo>
                  <a:pt x="2487575" y="2912272"/>
                  <a:pt x="2452526" y="2921755"/>
                  <a:pt x="2423362" y="2908794"/>
                </a:cubicBezTo>
                <a:cubicBezTo>
                  <a:pt x="2411923" y="2903710"/>
                  <a:pt x="2418431" y="2883583"/>
                  <a:pt x="2411487" y="2873168"/>
                </a:cubicBezTo>
                <a:cubicBezTo>
                  <a:pt x="2402171" y="2859194"/>
                  <a:pt x="2389118" y="2847853"/>
                  <a:pt x="2375861" y="2837542"/>
                </a:cubicBezTo>
                <a:cubicBezTo>
                  <a:pt x="2282694" y="2765078"/>
                  <a:pt x="2303423" y="2789941"/>
                  <a:pt x="2162105" y="2778165"/>
                </a:cubicBezTo>
                <a:lnTo>
                  <a:pt x="2055227" y="2706913"/>
                </a:lnTo>
                <a:cubicBezTo>
                  <a:pt x="2043352" y="2698996"/>
                  <a:pt x="2033141" y="2687676"/>
                  <a:pt x="2019601" y="2683163"/>
                </a:cubicBezTo>
                <a:lnTo>
                  <a:pt x="1948349" y="2659412"/>
                </a:lnTo>
                <a:cubicBezTo>
                  <a:pt x="1912568" y="2635557"/>
                  <a:pt x="1907412" y="2629993"/>
                  <a:pt x="1865222" y="2611911"/>
                </a:cubicBezTo>
                <a:cubicBezTo>
                  <a:pt x="1853716" y="2606980"/>
                  <a:pt x="1840792" y="2605633"/>
                  <a:pt x="1829596" y="2600035"/>
                </a:cubicBezTo>
                <a:cubicBezTo>
                  <a:pt x="1816831" y="2593652"/>
                  <a:pt x="1807334" y="2581296"/>
                  <a:pt x="1793970" y="2576285"/>
                </a:cubicBezTo>
                <a:cubicBezTo>
                  <a:pt x="1775071" y="2569198"/>
                  <a:pt x="1754066" y="2569720"/>
                  <a:pt x="1734593" y="2564409"/>
                </a:cubicBezTo>
                <a:cubicBezTo>
                  <a:pt x="1710440" y="2557822"/>
                  <a:pt x="1663341" y="2540659"/>
                  <a:pt x="1663341" y="2540659"/>
                </a:cubicBezTo>
                <a:cubicBezTo>
                  <a:pt x="1652658" y="2508610"/>
                  <a:pt x="1640146" y="2492324"/>
                  <a:pt x="1663341" y="2457531"/>
                </a:cubicBezTo>
                <a:cubicBezTo>
                  <a:pt x="1671258" y="2445656"/>
                  <a:pt x="1685925" y="2439577"/>
                  <a:pt x="1698967" y="2433781"/>
                </a:cubicBezTo>
                <a:cubicBezTo>
                  <a:pt x="1721845" y="2423613"/>
                  <a:pt x="1770219" y="2410030"/>
                  <a:pt x="1770219" y="2410030"/>
                </a:cubicBezTo>
                <a:lnTo>
                  <a:pt x="1817720" y="2338778"/>
                </a:lnTo>
                <a:lnTo>
                  <a:pt x="1841471" y="2303152"/>
                </a:lnTo>
                <a:cubicBezTo>
                  <a:pt x="1825637" y="2299194"/>
                  <a:pt x="1809663" y="2295761"/>
                  <a:pt x="1793970" y="2291277"/>
                </a:cubicBezTo>
                <a:cubicBezTo>
                  <a:pt x="1781934" y="2287838"/>
                  <a:pt x="1770862" y="2279401"/>
                  <a:pt x="1758344" y="2279401"/>
                </a:cubicBezTo>
                <a:cubicBezTo>
                  <a:pt x="1734266" y="2279401"/>
                  <a:pt x="1710843" y="2287318"/>
                  <a:pt x="1687092" y="2291277"/>
                </a:cubicBezTo>
                <a:cubicBezTo>
                  <a:pt x="1526020" y="2281802"/>
                  <a:pt x="1517697" y="2285738"/>
                  <a:pt x="1390209" y="2267526"/>
                </a:cubicBezTo>
                <a:cubicBezTo>
                  <a:pt x="1366373" y="2264121"/>
                  <a:pt x="1342462" y="2260874"/>
                  <a:pt x="1318957" y="2255651"/>
                </a:cubicBezTo>
                <a:cubicBezTo>
                  <a:pt x="1306737" y="2252936"/>
                  <a:pt x="1295367" y="2247215"/>
                  <a:pt x="1283331" y="2243776"/>
                </a:cubicBezTo>
                <a:cubicBezTo>
                  <a:pt x="1267638" y="2239292"/>
                  <a:pt x="1251664" y="2235859"/>
                  <a:pt x="1235830" y="2231900"/>
                </a:cubicBezTo>
                <a:cubicBezTo>
                  <a:pt x="1223955" y="2223983"/>
                  <a:pt x="1213322" y="2213772"/>
                  <a:pt x="1200204" y="2208150"/>
                </a:cubicBezTo>
                <a:cubicBezTo>
                  <a:pt x="1185202" y="2201721"/>
                  <a:pt x="1166282" y="2205328"/>
                  <a:pt x="1152702" y="2196274"/>
                </a:cubicBezTo>
                <a:cubicBezTo>
                  <a:pt x="1045276" y="2124656"/>
                  <a:pt x="1209791" y="2187594"/>
                  <a:pt x="1093326" y="2148773"/>
                </a:cubicBezTo>
                <a:cubicBezTo>
                  <a:pt x="1071152" y="2133990"/>
                  <a:pt x="1035520" y="2113599"/>
                  <a:pt x="1022074" y="2089396"/>
                </a:cubicBezTo>
                <a:cubicBezTo>
                  <a:pt x="1009916" y="2067511"/>
                  <a:pt x="1006240" y="2041895"/>
                  <a:pt x="998323" y="2018144"/>
                </a:cubicBezTo>
                <a:cubicBezTo>
                  <a:pt x="994365" y="2006269"/>
                  <a:pt x="993392" y="1992933"/>
                  <a:pt x="986448" y="1982518"/>
                </a:cubicBezTo>
                <a:lnTo>
                  <a:pt x="962697" y="1946892"/>
                </a:lnTo>
                <a:cubicBezTo>
                  <a:pt x="958739" y="1935017"/>
                  <a:pt x="956901" y="1922208"/>
                  <a:pt x="950822" y="1911266"/>
                </a:cubicBezTo>
                <a:cubicBezTo>
                  <a:pt x="923417" y="1861937"/>
                  <a:pt x="913064" y="1838948"/>
                  <a:pt x="867694" y="1816264"/>
                </a:cubicBezTo>
                <a:cubicBezTo>
                  <a:pt x="856498" y="1810666"/>
                  <a:pt x="843943" y="1808347"/>
                  <a:pt x="832068" y="1804389"/>
                </a:cubicBezTo>
                <a:cubicBezTo>
                  <a:pt x="828110" y="1792514"/>
                  <a:pt x="829044" y="1777614"/>
                  <a:pt x="820193" y="1768763"/>
                </a:cubicBezTo>
                <a:cubicBezTo>
                  <a:pt x="800009" y="1748579"/>
                  <a:pt x="748941" y="1721261"/>
                  <a:pt x="748941" y="1721261"/>
                </a:cubicBezTo>
                <a:cubicBezTo>
                  <a:pt x="744231" y="1674159"/>
                  <a:pt x="735691" y="1571881"/>
                  <a:pt x="725191" y="1519381"/>
                </a:cubicBezTo>
                <a:cubicBezTo>
                  <a:pt x="717547" y="1481163"/>
                  <a:pt x="705010" y="1474867"/>
                  <a:pt x="689565" y="1436253"/>
                </a:cubicBezTo>
                <a:cubicBezTo>
                  <a:pt x="673886" y="1397055"/>
                  <a:pt x="672527" y="1359839"/>
                  <a:pt x="642063" y="1329376"/>
                </a:cubicBezTo>
                <a:cubicBezTo>
                  <a:pt x="631971" y="1319284"/>
                  <a:pt x="619203" y="1312008"/>
                  <a:pt x="606437" y="1305625"/>
                </a:cubicBezTo>
                <a:cubicBezTo>
                  <a:pt x="595241" y="1300027"/>
                  <a:pt x="582686" y="1297708"/>
                  <a:pt x="570811" y="1293750"/>
                </a:cubicBezTo>
                <a:lnTo>
                  <a:pt x="428307" y="1198747"/>
                </a:lnTo>
                <a:cubicBezTo>
                  <a:pt x="416432" y="1190830"/>
                  <a:pt x="406221" y="1179509"/>
                  <a:pt x="392681" y="1174996"/>
                </a:cubicBezTo>
                <a:lnTo>
                  <a:pt x="321430" y="1151246"/>
                </a:lnTo>
                <a:cubicBezTo>
                  <a:pt x="313513" y="1139371"/>
                  <a:pt x="304062" y="1128386"/>
                  <a:pt x="297679" y="1115620"/>
                </a:cubicBezTo>
                <a:cubicBezTo>
                  <a:pt x="248513" y="1017288"/>
                  <a:pt x="330120" y="1146468"/>
                  <a:pt x="262053" y="1044368"/>
                </a:cubicBezTo>
                <a:cubicBezTo>
                  <a:pt x="258095" y="1032493"/>
                  <a:pt x="259029" y="1017593"/>
                  <a:pt x="250178" y="1008742"/>
                </a:cubicBezTo>
                <a:cubicBezTo>
                  <a:pt x="241327" y="999891"/>
                  <a:pt x="225748" y="1002464"/>
                  <a:pt x="214552" y="996866"/>
                </a:cubicBezTo>
                <a:cubicBezTo>
                  <a:pt x="201787" y="990483"/>
                  <a:pt x="190801" y="981033"/>
                  <a:pt x="178926" y="973116"/>
                </a:cubicBezTo>
                <a:cubicBezTo>
                  <a:pt x="171009" y="961241"/>
                  <a:pt x="160972" y="950532"/>
                  <a:pt x="155175" y="937490"/>
                </a:cubicBezTo>
                <a:cubicBezTo>
                  <a:pt x="145007" y="914612"/>
                  <a:pt x="152255" y="880125"/>
                  <a:pt x="131424" y="866238"/>
                </a:cubicBezTo>
                <a:lnTo>
                  <a:pt x="95798" y="842487"/>
                </a:lnTo>
                <a:cubicBezTo>
                  <a:pt x="64434" y="748392"/>
                  <a:pt x="76164" y="795930"/>
                  <a:pt x="60172" y="699983"/>
                </a:cubicBezTo>
                <a:cubicBezTo>
                  <a:pt x="64131" y="680191"/>
                  <a:pt x="62034" y="658132"/>
                  <a:pt x="72048" y="640607"/>
                </a:cubicBezTo>
                <a:cubicBezTo>
                  <a:pt x="82882" y="621648"/>
                  <a:pt x="125013" y="611077"/>
                  <a:pt x="143300" y="604981"/>
                </a:cubicBezTo>
                <a:cubicBezTo>
                  <a:pt x="142226" y="591023"/>
                  <a:pt x="140130" y="451122"/>
                  <a:pt x="119549" y="403100"/>
                </a:cubicBezTo>
                <a:cubicBezTo>
                  <a:pt x="113927" y="389982"/>
                  <a:pt x="106762" y="376611"/>
                  <a:pt x="95798" y="367474"/>
                </a:cubicBezTo>
                <a:cubicBezTo>
                  <a:pt x="76235" y="351171"/>
                  <a:pt x="37419" y="340098"/>
                  <a:pt x="12671" y="331848"/>
                </a:cubicBezTo>
                <a:cubicBezTo>
                  <a:pt x="8713" y="319973"/>
                  <a:pt x="-3162" y="308097"/>
                  <a:pt x="796" y="296222"/>
                </a:cubicBezTo>
                <a:cubicBezTo>
                  <a:pt x="5660" y="281630"/>
                  <a:pt x="57167" y="243460"/>
                  <a:pt x="72048" y="236846"/>
                </a:cubicBezTo>
                <a:cubicBezTo>
                  <a:pt x="94926" y="226678"/>
                  <a:pt x="119549" y="221012"/>
                  <a:pt x="143300" y="213095"/>
                </a:cubicBezTo>
                <a:cubicBezTo>
                  <a:pt x="235377" y="182403"/>
                  <a:pt x="166451" y="202052"/>
                  <a:pt x="357055" y="189344"/>
                </a:cubicBezTo>
                <a:cubicBezTo>
                  <a:pt x="368930" y="185386"/>
                  <a:pt x="382266" y="184413"/>
                  <a:pt x="392681" y="177469"/>
                </a:cubicBezTo>
                <a:cubicBezTo>
                  <a:pt x="406655" y="168153"/>
                  <a:pt x="417996" y="155100"/>
                  <a:pt x="428307" y="141843"/>
                </a:cubicBezTo>
                <a:cubicBezTo>
                  <a:pt x="445832" y="119311"/>
                  <a:pt x="452058" y="86425"/>
                  <a:pt x="475809" y="70591"/>
                </a:cubicBezTo>
                <a:lnTo>
                  <a:pt x="511435" y="46840"/>
                </a:lnTo>
                <a:cubicBezTo>
                  <a:pt x="518124" y="26772"/>
                  <a:pt x="524657" y="-32295"/>
                  <a:pt x="570811" y="23090"/>
                </a:cubicBezTo>
                <a:cubicBezTo>
                  <a:pt x="583733" y="38596"/>
                  <a:pt x="578728" y="62674"/>
                  <a:pt x="582687" y="82466"/>
                </a:cubicBezTo>
                <a:cubicBezTo>
                  <a:pt x="606438" y="78508"/>
                  <a:pt x="630434" y="75814"/>
                  <a:pt x="653939" y="70591"/>
                </a:cubicBezTo>
                <a:cubicBezTo>
                  <a:pt x="666159" y="67876"/>
                  <a:pt x="678369" y="53118"/>
                  <a:pt x="689565" y="58716"/>
                </a:cubicBezTo>
                <a:cubicBezTo>
                  <a:pt x="700761" y="64314"/>
                  <a:pt x="697482" y="82467"/>
                  <a:pt x="701440" y="94342"/>
                </a:cubicBezTo>
                <a:cubicBezTo>
                  <a:pt x="697482" y="106217"/>
                  <a:pt x="698416" y="121117"/>
                  <a:pt x="689565" y="129968"/>
                </a:cubicBezTo>
                <a:cubicBezTo>
                  <a:pt x="683886" y="135647"/>
                  <a:pt x="606847" y="153615"/>
                  <a:pt x="606437" y="153718"/>
                </a:cubicBezTo>
                <a:cubicBezTo>
                  <a:pt x="598520" y="165593"/>
                  <a:pt x="583979" y="175130"/>
                  <a:pt x="582687" y="189344"/>
                </a:cubicBezTo>
                <a:cubicBezTo>
                  <a:pt x="581434" y="203131"/>
                  <a:pt x="590228" y="290798"/>
                  <a:pt x="606437" y="319973"/>
                </a:cubicBezTo>
                <a:cubicBezTo>
                  <a:pt x="620300" y="344926"/>
                  <a:pt x="653939" y="391225"/>
                  <a:pt x="653939" y="391225"/>
                </a:cubicBezTo>
                <a:cubicBezTo>
                  <a:pt x="657897" y="403100"/>
                  <a:pt x="660216" y="415655"/>
                  <a:pt x="665814" y="426851"/>
                </a:cubicBezTo>
                <a:cubicBezTo>
                  <a:pt x="672197" y="439617"/>
                  <a:pt x="686766" y="448482"/>
                  <a:pt x="689565" y="462477"/>
                </a:cubicBezTo>
                <a:cubicBezTo>
                  <a:pt x="721852" y="623913"/>
                  <a:pt x="651132" y="588212"/>
                  <a:pt x="737066" y="616856"/>
                </a:cubicBezTo>
                <a:cubicBezTo>
                  <a:pt x="756858" y="612898"/>
                  <a:pt x="779648" y="616177"/>
                  <a:pt x="796442" y="604981"/>
                </a:cubicBezTo>
                <a:cubicBezTo>
                  <a:pt x="806857" y="598037"/>
                  <a:pt x="806079" y="581671"/>
                  <a:pt x="808318" y="569355"/>
                </a:cubicBezTo>
                <a:cubicBezTo>
                  <a:pt x="814027" y="537956"/>
                  <a:pt x="814484" y="505751"/>
                  <a:pt x="820193" y="474352"/>
                </a:cubicBezTo>
                <a:cubicBezTo>
                  <a:pt x="822432" y="462036"/>
                  <a:pt x="824248" y="448501"/>
                  <a:pt x="832068" y="438726"/>
                </a:cubicBezTo>
                <a:cubicBezTo>
                  <a:pt x="840984" y="427581"/>
                  <a:pt x="854652" y="420772"/>
                  <a:pt x="867694" y="414976"/>
                </a:cubicBezTo>
                <a:cubicBezTo>
                  <a:pt x="890572" y="404808"/>
                  <a:pt x="938946" y="391225"/>
                  <a:pt x="938946" y="391225"/>
                </a:cubicBezTo>
                <a:cubicBezTo>
                  <a:pt x="956959" y="379216"/>
                  <a:pt x="985614" y="355599"/>
                  <a:pt x="1010198" y="355599"/>
                </a:cubicBezTo>
                <a:cubicBezTo>
                  <a:pt x="1034276" y="355599"/>
                  <a:pt x="1057699" y="363516"/>
                  <a:pt x="1081450" y="367474"/>
                </a:cubicBezTo>
                <a:cubicBezTo>
                  <a:pt x="1150723" y="390566"/>
                  <a:pt x="1090357" y="359311"/>
                  <a:pt x="1128952" y="426851"/>
                </a:cubicBezTo>
                <a:cubicBezTo>
                  <a:pt x="1137284" y="441432"/>
                  <a:pt x="1153827" y="449575"/>
                  <a:pt x="1164578" y="462477"/>
                </a:cubicBezTo>
                <a:cubicBezTo>
                  <a:pt x="1173715" y="473441"/>
                  <a:pt x="1180411" y="486228"/>
                  <a:pt x="1188328" y="498103"/>
                </a:cubicBezTo>
                <a:cubicBezTo>
                  <a:pt x="1192287" y="513937"/>
                  <a:pt x="1197003" y="529600"/>
                  <a:pt x="1200204" y="545604"/>
                </a:cubicBezTo>
                <a:cubicBezTo>
                  <a:pt x="1204926" y="569215"/>
                  <a:pt x="1206856" y="593351"/>
                  <a:pt x="1212079" y="616856"/>
                </a:cubicBezTo>
                <a:cubicBezTo>
                  <a:pt x="1214794" y="629076"/>
                  <a:pt x="1216134" y="642707"/>
                  <a:pt x="1223954" y="652482"/>
                </a:cubicBezTo>
                <a:cubicBezTo>
                  <a:pt x="1232870" y="663627"/>
                  <a:pt x="1248616" y="667096"/>
                  <a:pt x="1259580" y="676233"/>
                </a:cubicBezTo>
                <a:cubicBezTo>
                  <a:pt x="1272482" y="686984"/>
                  <a:pt x="1285129" y="698424"/>
                  <a:pt x="1295206" y="711859"/>
                </a:cubicBezTo>
                <a:cubicBezTo>
                  <a:pt x="1309055" y="730324"/>
                  <a:pt x="1316983" y="752770"/>
                  <a:pt x="1330832" y="771235"/>
                </a:cubicBezTo>
                <a:cubicBezTo>
                  <a:pt x="1340909" y="784670"/>
                  <a:pt x="1355707" y="793959"/>
                  <a:pt x="1366458" y="806861"/>
                </a:cubicBezTo>
                <a:cubicBezTo>
                  <a:pt x="1375595" y="817825"/>
                  <a:pt x="1379064" y="833571"/>
                  <a:pt x="1390209" y="842487"/>
                </a:cubicBezTo>
                <a:cubicBezTo>
                  <a:pt x="1399984" y="850307"/>
                  <a:pt x="1413960" y="850404"/>
                  <a:pt x="1425835" y="854363"/>
                </a:cubicBezTo>
                <a:cubicBezTo>
                  <a:pt x="1437710" y="866238"/>
                  <a:pt x="1448559" y="879238"/>
                  <a:pt x="1461461" y="889989"/>
                </a:cubicBezTo>
                <a:cubicBezTo>
                  <a:pt x="1472425" y="899126"/>
                  <a:pt x="1493626" y="899893"/>
                  <a:pt x="1497087" y="913739"/>
                </a:cubicBezTo>
                <a:cubicBezTo>
                  <a:pt x="1502927" y="937098"/>
                  <a:pt x="1489170" y="961240"/>
                  <a:pt x="1485211" y="984991"/>
                </a:cubicBezTo>
                <a:cubicBezTo>
                  <a:pt x="1469377" y="981033"/>
                  <a:pt x="1452711" y="979545"/>
                  <a:pt x="1437710" y="973116"/>
                </a:cubicBezTo>
                <a:cubicBezTo>
                  <a:pt x="1383316" y="949804"/>
                  <a:pt x="1417817" y="947978"/>
                  <a:pt x="1366458" y="913739"/>
                </a:cubicBezTo>
                <a:cubicBezTo>
                  <a:pt x="1356043" y="906795"/>
                  <a:pt x="1342707" y="905822"/>
                  <a:pt x="1330832" y="901864"/>
                </a:cubicBezTo>
                <a:cubicBezTo>
                  <a:pt x="1306597" y="974570"/>
                  <a:pt x="1307585" y="956013"/>
                  <a:pt x="1330832" y="1079994"/>
                </a:cubicBezTo>
                <a:cubicBezTo>
                  <a:pt x="1334094" y="1097393"/>
                  <a:pt x="1343250" y="1113895"/>
                  <a:pt x="1354583" y="1127495"/>
                </a:cubicBezTo>
                <a:cubicBezTo>
                  <a:pt x="1363720" y="1138459"/>
                  <a:pt x="1378334" y="1143329"/>
                  <a:pt x="1390209" y="1151246"/>
                </a:cubicBezTo>
                <a:cubicBezTo>
                  <a:pt x="1398126" y="1163121"/>
                  <a:pt x="1402084" y="1178955"/>
                  <a:pt x="1413959" y="1186872"/>
                </a:cubicBezTo>
                <a:cubicBezTo>
                  <a:pt x="1427539" y="1195925"/>
                  <a:pt x="1445768" y="1194263"/>
                  <a:pt x="1461461" y="1198747"/>
                </a:cubicBezTo>
                <a:cubicBezTo>
                  <a:pt x="1473497" y="1202186"/>
                  <a:pt x="1485212" y="1206664"/>
                  <a:pt x="1497087" y="1210622"/>
                </a:cubicBezTo>
                <a:cubicBezTo>
                  <a:pt x="1508962" y="1218539"/>
                  <a:pt x="1519671" y="1228576"/>
                  <a:pt x="1532713" y="1234373"/>
                </a:cubicBezTo>
                <a:cubicBezTo>
                  <a:pt x="1659906" y="1290904"/>
                  <a:pt x="1558962" y="1228123"/>
                  <a:pt x="1639591" y="1281874"/>
                </a:cubicBezTo>
                <a:cubicBezTo>
                  <a:pt x="1643549" y="1293749"/>
                  <a:pt x="1645868" y="1306304"/>
                  <a:pt x="1651466" y="1317500"/>
                </a:cubicBezTo>
                <a:cubicBezTo>
                  <a:pt x="1697507" y="1409583"/>
                  <a:pt x="1657244" y="1299205"/>
                  <a:pt x="1687092" y="1388752"/>
                </a:cubicBezTo>
                <a:cubicBezTo>
                  <a:pt x="1710843" y="1384794"/>
                  <a:pt x="1734839" y="1382100"/>
                  <a:pt x="1758344" y="1376877"/>
                </a:cubicBezTo>
                <a:cubicBezTo>
                  <a:pt x="1770564" y="1374161"/>
                  <a:pt x="1781452" y="1365001"/>
                  <a:pt x="1793970" y="1365001"/>
                </a:cubicBezTo>
                <a:cubicBezTo>
                  <a:pt x="1853478" y="1365001"/>
                  <a:pt x="1912723" y="1372918"/>
                  <a:pt x="1972100" y="1376877"/>
                </a:cubicBezTo>
                <a:cubicBezTo>
                  <a:pt x="1983975" y="1384794"/>
                  <a:pt x="1996890" y="1391339"/>
                  <a:pt x="2007726" y="1400627"/>
                </a:cubicBezTo>
                <a:cubicBezTo>
                  <a:pt x="2024728" y="1415200"/>
                  <a:pt x="2037313" y="1434693"/>
                  <a:pt x="2055227" y="1448129"/>
                </a:cubicBezTo>
                <a:cubicBezTo>
                  <a:pt x="2069389" y="1458751"/>
                  <a:pt x="2087548" y="1462771"/>
                  <a:pt x="2102728" y="1471879"/>
                </a:cubicBezTo>
                <a:cubicBezTo>
                  <a:pt x="2127205" y="1486565"/>
                  <a:pt x="2173980" y="1519381"/>
                  <a:pt x="2173980" y="1519381"/>
                </a:cubicBezTo>
                <a:cubicBezTo>
                  <a:pt x="2237319" y="1614388"/>
                  <a:pt x="2154185" y="1499585"/>
                  <a:pt x="2233357" y="1578757"/>
                </a:cubicBezTo>
                <a:cubicBezTo>
                  <a:pt x="2243449" y="1588849"/>
                  <a:pt x="2248812" y="1602769"/>
                  <a:pt x="2257107" y="1614383"/>
                </a:cubicBezTo>
                <a:cubicBezTo>
                  <a:pt x="2268611" y="1630489"/>
                  <a:pt x="2281229" y="1645779"/>
                  <a:pt x="2292733" y="1661885"/>
                </a:cubicBezTo>
                <a:cubicBezTo>
                  <a:pt x="2301029" y="1673499"/>
                  <a:pt x="2305339" y="1688595"/>
                  <a:pt x="2316484" y="1697511"/>
                </a:cubicBezTo>
                <a:cubicBezTo>
                  <a:pt x="2326259" y="1705331"/>
                  <a:pt x="2340235" y="1705428"/>
                  <a:pt x="2352110" y="1709386"/>
                </a:cubicBezTo>
                <a:cubicBezTo>
                  <a:pt x="2249191" y="1713344"/>
                  <a:pt x="2145235" y="1706167"/>
                  <a:pt x="2043352" y="1721261"/>
                </a:cubicBezTo>
                <a:cubicBezTo>
                  <a:pt x="2030969" y="1723095"/>
                  <a:pt x="2026827" y="1745264"/>
                  <a:pt x="2031476" y="1756887"/>
                </a:cubicBezTo>
                <a:cubicBezTo>
                  <a:pt x="2039606" y="1777211"/>
                  <a:pt x="2100229" y="1791448"/>
                  <a:pt x="2114604" y="1792513"/>
                </a:cubicBezTo>
                <a:cubicBezTo>
                  <a:pt x="2205485" y="1799245"/>
                  <a:pt x="2296746" y="1799334"/>
                  <a:pt x="2387736" y="1804389"/>
                </a:cubicBezTo>
                <a:cubicBezTo>
                  <a:pt x="2439268" y="1807252"/>
                  <a:pt x="2490655" y="1812306"/>
                  <a:pt x="2542115" y="1816264"/>
                </a:cubicBezTo>
                <a:cubicBezTo>
                  <a:pt x="2563227" y="1847931"/>
                  <a:pt x="2569842" y="1862899"/>
                  <a:pt x="2601492" y="1887516"/>
                </a:cubicBezTo>
                <a:cubicBezTo>
                  <a:pt x="2624024" y="1905041"/>
                  <a:pt x="2672744" y="1935017"/>
                  <a:pt x="2672744" y="1935017"/>
                </a:cubicBezTo>
                <a:cubicBezTo>
                  <a:pt x="2727552" y="1928927"/>
                  <a:pt x="2831692" y="1909440"/>
                  <a:pt x="2886500" y="1935017"/>
                </a:cubicBezTo>
                <a:cubicBezTo>
                  <a:pt x="2916937" y="1949221"/>
                  <a:pt x="2934001" y="1982518"/>
                  <a:pt x="2957752" y="2006269"/>
                </a:cubicBezTo>
                <a:cubicBezTo>
                  <a:pt x="2969627" y="2018144"/>
                  <a:pt x="2984062" y="2027921"/>
                  <a:pt x="2993378" y="2041895"/>
                </a:cubicBezTo>
                <a:cubicBezTo>
                  <a:pt x="3009212" y="2065646"/>
                  <a:pt x="3020695" y="2092963"/>
                  <a:pt x="3040879" y="2113147"/>
                </a:cubicBezTo>
                <a:cubicBezTo>
                  <a:pt x="3086597" y="2158865"/>
                  <a:pt x="3062531" y="2139457"/>
                  <a:pt x="3112131" y="2172524"/>
                </a:cubicBezTo>
                <a:cubicBezTo>
                  <a:pt x="3170611" y="2260244"/>
                  <a:pt x="3136796" y="2226649"/>
                  <a:pt x="3207133" y="2279401"/>
                </a:cubicBezTo>
                <a:cubicBezTo>
                  <a:pt x="3215050" y="2291276"/>
                  <a:pt x="3221747" y="2304063"/>
                  <a:pt x="3230884" y="2315027"/>
                </a:cubicBezTo>
                <a:cubicBezTo>
                  <a:pt x="3241635" y="2327929"/>
                  <a:pt x="3257194" y="2336679"/>
                  <a:pt x="3266510" y="2350653"/>
                </a:cubicBezTo>
                <a:cubicBezTo>
                  <a:pt x="3273454" y="2361068"/>
                  <a:pt x="3274427" y="2374404"/>
                  <a:pt x="3278385" y="2386279"/>
                </a:cubicBezTo>
                <a:cubicBezTo>
                  <a:pt x="3241386" y="2645278"/>
                  <a:pt x="3279752" y="2353508"/>
                  <a:pt x="3254635" y="2956295"/>
                </a:cubicBezTo>
                <a:cubicBezTo>
                  <a:pt x="3253470" y="2984261"/>
                  <a:pt x="3246718" y="3011713"/>
                  <a:pt x="3242759" y="3039422"/>
                </a:cubicBezTo>
                <a:cubicBezTo>
                  <a:pt x="3250782" y="3087559"/>
                  <a:pt x="3253226" y="3113895"/>
                  <a:pt x="3266510" y="3158176"/>
                </a:cubicBezTo>
                <a:cubicBezTo>
                  <a:pt x="3273704" y="3182155"/>
                  <a:pt x="3276374" y="3208596"/>
                  <a:pt x="3290261" y="3229427"/>
                </a:cubicBezTo>
                <a:lnTo>
                  <a:pt x="3337762" y="3300679"/>
                </a:lnTo>
                <a:cubicBezTo>
                  <a:pt x="3352386" y="3344552"/>
                  <a:pt x="3365053" y="3364851"/>
                  <a:pt x="3337762" y="3419433"/>
                </a:cubicBezTo>
                <a:cubicBezTo>
                  <a:pt x="3332164" y="3430629"/>
                  <a:pt x="3314483" y="3429250"/>
                  <a:pt x="3302136" y="3431308"/>
                </a:cubicBezTo>
                <a:cubicBezTo>
                  <a:pt x="3266778" y="3437201"/>
                  <a:pt x="3231038" y="3441015"/>
                  <a:pt x="3195258" y="3443183"/>
                </a:cubicBezTo>
                <a:cubicBezTo>
                  <a:pt x="3100347" y="3448935"/>
                  <a:pt x="3005253" y="3451100"/>
                  <a:pt x="2910250" y="3455059"/>
                </a:cubicBezTo>
                <a:cubicBezTo>
                  <a:pt x="2894416" y="3459017"/>
                  <a:pt x="2878681" y="3463394"/>
                  <a:pt x="2862749" y="3466934"/>
                </a:cubicBezTo>
                <a:cubicBezTo>
                  <a:pt x="2796029" y="3481760"/>
                  <a:pt x="2818158" y="3464022"/>
                  <a:pt x="2791497" y="3490685"/>
                </a:cubicBezTo>
              </a:path>
            </a:pathLst>
          </a:cu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Freeform 2"/>
          <p:cNvSpPr/>
          <p:nvPr/>
        </p:nvSpPr>
        <p:spPr>
          <a:xfrm>
            <a:off x="3088353" y="696686"/>
            <a:ext cx="3429000" cy="3692053"/>
          </a:xfrm>
          <a:custGeom>
            <a:avLst/>
            <a:gdLst>
              <a:gd name="connsiteX0" fmla="*/ 2340429 w 3429000"/>
              <a:gd name="connsiteY0" fmla="*/ 2884714 h 3692053"/>
              <a:gd name="connsiteX1" fmla="*/ 2296886 w 3429000"/>
              <a:gd name="connsiteY1" fmla="*/ 2830285 h 3692053"/>
              <a:gd name="connsiteX2" fmla="*/ 2209800 w 3429000"/>
              <a:gd name="connsiteY2" fmla="*/ 2786743 h 3692053"/>
              <a:gd name="connsiteX3" fmla="*/ 2068286 w 3429000"/>
              <a:gd name="connsiteY3" fmla="*/ 2754085 h 3692053"/>
              <a:gd name="connsiteX4" fmla="*/ 1992086 w 3429000"/>
              <a:gd name="connsiteY4" fmla="*/ 2743200 h 3692053"/>
              <a:gd name="connsiteX5" fmla="*/ 1926772 w 3429000"/>
              <a:gd name="connsiteY5" fmla="*/ 2721428 h 3692053"/>
              <a:gd name="connsiteX6" fmla="*/ 1905000 w 3429000"/>
              <a:gd name="connsiteY6" fmla="*/ 2699657 h 3692053"/>
              <a:gd name="connsiteX7" fmla="*/ 1839686 w 3429000"/>
              <a:gd name="connsiteY7" fmla="*/ 2677885 h 3692053"/>
              <a:gd name="connsiteX8" fmla="*/ 1807029 w 3429000"/>
              <a:gd name="connsiteY8" fmla="*/ 2667000 h 3692053"/>
              <a:gd name="connsiteX9" fmla="*/ 1774372 w 3429000"/>
              <a:gd name="connsiteY9" fmla="*/ 2645228 h 3692053"/>
              <a:gd name="connsiteX10" fmla="*/ 1719943 w 3429000"/>
              <a:gd name="connsiteY10" fmla="*/ 2579914 h 3692053"/>
              <a:gd name="connsiteX11" fmla="*/ 1665514 w 3429000"/>
              <a:gd name="connsiteY11" fmla="*/ 2536371 h 3692053"/>
              <a:gd name="connsiteX12" fmla="*/ 1621972 w 3429000"/>
              <a:gd name="connsiteY12" fmla="*/ 2471057 h 3692053"/>
              <a:gd name="connsiteX13" fmla="*/ 1665514 w 3429000"/>
              <a:gd name="connsiteY13" fmla="*/ 2416628 h 3692053"/>
              <a:gd name="connsiteX14" fmla="*/ 1730829 w 3429000"/>
              <a:gd name="connsiteY14" fmla="*/ 2394857 h 3692053"/>
              <a:gd name="connsiteX15" fmla="*/ 1752600 w 3429000"/>
              <a:gd name="connsiteY15" fmla="*/ 2362200 h 3692053"/>
              <a:gd name="connsiteX16" fmla="*/ 1698172 w 3429000"/>
              <a:gd name="connsiteY16" fmla="*/ 2318657 h 3692053"/>
              <a:gd name="connsiteX17" fmla="*/ 1643743 w 3429000"/>
              <a:gd name="connsiteY17" fmla="*/ 2307771 h 3692053"/>
              <a:gd name="connsiteX18" fmla="*/ 1360714 w 3429000"/>
              <a:gd name="connsiteY18" fmla="*/ 2296885 h 3692053"/>
              <a:gd name="connsiteX19" fmla="*/ 1262743 w 3429000"/>
              <a:gd name="connsiteY19" fmla="*/ 2231571 h 3692053"/>
              <a:gd name="connsiteX20" fmla="*/ 1197429 w 3429000"/>
              <a:gd name="connsiteY20" fmla="*/ 2188028 h 3692053"/>
              <a:gd name="connsiteX21" fmla="*/ 1175657 w 3429000"/>
              <a:gd name="connsiteY21" fmla="*/ 2166257 h 3692053"/>
              <a:gd name="connsiteX22" fmla="*/ 1110343 w 3429000"/>
              <a:gd name="connsiteY22" fmla="*/ 2133600 h 3692053"/>
              <a:gd name="connsiteX23" fmla="*/ 1077686 w 3429000"/>
              <a:gd name="connsiteY23" fmla="*/ 2100943 h 3692053"/>
              <a:gd name="connsiteX24" fmla="*/ 1012372 w 3429000"/>
              <a:gd name="connsiteY24" fmla="*/ 2057400 h 3692053"/>
              <a:gd name="connsiteX25" fmla="*/ 968829 w 3429000"/>
              <a:gd name="connsiteY25" fmla="*/ 2002971 h 3692053"/>
              <a:gd name="connsiteX26" fmla="*/ 903514 w 3429000"/>
              <a:gd name="connsiteY26" fmla="*/ 1981200 h 3692053"/>
              <a:gd name="connsiteX27" fmla="*/ 881743 w 3429000"/>
              <a:gd name="connsiteY27" fmla="*/ 1959428 h 3692053"/>
              <a:gd name="connsiteX28" fmla="*/ 827314 w 3429000"/>
              <a:gd name="connsiteY28" fmla="*/ 1926771 h 3692053"/>
              <a:gd name="connsiteX29" fmla="*/ 816429 w 3429000"/>
              <a:gd name="connsiteY29" fmla="*/ 1894114 h 3692053"/>
              <a:gd name="connsiteX30" fmla="*/ 772886 w 3429000"/>
              <a:gd name="connsiteY30" fmla="*/ 1850571 h 3692053"/>
              <a:gd name="connsiteX31" fmla="*/ 751114 w 3429000"/>
              <a:gd name="connsiteY31" fmla="*/ 1785257 h 3692053"/>
              <a:gd name="connsiteX32" fmla="*/ 740229 w 3429000"/>
              <a:gd name="connsiteY32" fmla="*/ 1752600 h 3692053"/>
              <a:gd name="connsiteX33" fmla="*/ 718457 w 3429000"/>
              <a:gd name="connsiteY33" fmla="*/ 1665514 h 3692053"/>
              <a:gd name="connsiteX34" fmla="*/ 707572 w 3429000"/>
              <a:gd name="connsiteY34" fmla="*/ 1621971 h 3692053"/>
              <a:gd name="connsiteX35" fmla="*/ 685800 w 3429000"/>
              <a:gd name="connsiteY35" fmla="*/ 1556657 h 3692053"/>
              <a:gd name="connsiteX36" fmla="*/ 664029 w 3429000"/>
              <a:gd name="connsiteY36" fmla="*/ 1447800 h 3692053"/>
              <a:gd name="connsiteX37" fmla="*/ 620486 w 3429000"/>
              <a:gd name="connsiteY37" fmla="*/ 1382485 h 3692053"/>
              <a:gd name="connsiteX38" fmla="*/ 609600 w 3429000"/>
              <a:gd name="connsiteY38" fmla="*/ 1349828 h 3692053"/>
              <a:gd name="connsiteX39" fmla="*/ 566057 w 3429000"/>
              <a:gd name="connsiteY39" fmla="*/ 1317171 h 3692053"/>
              <a:gd name="connsiteX40" fmla="*/ 522514 w 3429000"/>
              <a:gd name="connsiteY40" fmla="*/ 1262743 h 3692053"/>
              <a:gd name="connsiteX41" fmla="*/ 468086 w 3429000"/>
              <a:gd name="connsiteY41" fmla="*/ 1197428 h 3692053"/>
              <a:gd name="connsiteX42" fmla="*/ 435429 w 3429000"/>
              <a:gd name="connsiteY42" fmla="*/ 1186543 h 3692053"/>
              <a:gd name="connsiteX43" fmla="*/ 402772 w 3429000"/>
              <a:gd name="connsiteY43" fmla="*/ 1164771 h 3692053"/>
              <a:gd name="connsiteX44" fmla="*/ 370114 w 3429000"/>
              <a:gd name="connsiteY44" fmla="*/ 1153885 h 3692053"/>
              <a:gd name="connsiteX45" fmla="*/ 304800 w 3429000"/>
              <a:gd name="connsiteY45" fmla="*/ 1110343 h 3692053"/>
              <a:gd name="connsiteX46" fmla="*/ 250372 w 3429000"/>
              <a:gd name="connsiteY46" fmla="*/ 1077685 h 3692053"/>
              <a:gd name="connsiteX47" fmla="*/ 195943 w 3429000"/>
              <a:gd name="connsiteY47" fmla="*/ 1034143 h 3692053"/>
              <a:gd name="connsiteX48" fmla="*/ 152400 w 3429000"/>
              <a:gd name="connsiteY48" fmla="*/ 1023257 h 3692053"/>
              <a:gd name="connsiteX49" fmla="*/ 76200 w 3429000"/>
              <a:gd name="connsiteY49" fmla="*/ 947057 h 3692053"/>
              <a:gd name="connsiteX50" fmla="*/ 65314 w 3429000"/>
              <a:gd name="connsiteY50" fmla="*/ 881743 h 3692053"/>
              <a:gd name="connsiteX51" fmla="*/ 43543 w 3429000"/>
              <a:gd name="connsiteY51" fmla="*/ 816428 h 3692053"/>
              <a:gd name="connsiteX52" fmla="*/ 32657 w 3429000"/>
              <a:gd name="connsiteY52" fmla="*/ 772885 h 3692053"/>
              <a:gd name="connsiteX53" fmla="*/ 10886 w 3429000"/>
              <a:gd name="connsiteY53" fmla="*/ 707571 h 3692053"/>
              <a:gd name="connsiteX54" fmla="*/ 0 w 3429000"/>
              <a:gd name="connsiteY54" fmla="*/ 674914 h 3692053"/>
              <a:gd name="connsiteX55" fmla="*/ 10886 w 3429000"/>
              <a:gd name="connsiteY55" fmla="*/ 598714 h 3692053"/>
              <a:gd name="connsiteX56" fmla="*/ 76200 w 3429000"/>
              <a:gd name="connsiteY56" fmla="*/ 566057 h 3692053"/>
              <a:gd name="connsiteX57" fmla="*/ 76200 w 3429000"/>
              <a:gd name="connsiteY57" fmla="*/ 435428 h 3692053"/>
              <a:gd name="connsiteX58" fmla="*/ 43543 w 3429000"/>
              <a:gd name="connsiteY58" fmla="*/ 326571 h 3692053"/>
              <a:gd name="connsiteX59" fmla="*/ 0 w 3429000"/>
              <a:gd name="connsiteY59" fmla="*/ 315685 h 3692053"/>
              <a:gd name="connsiteX60" fmla="*/ 10886 w 3429000"/>
              <a:gd name="connsiteY60" fmla="*/ 250371 h 3692053"/>
              <a:gd name="connsiteX61" fmla="*/ 32657 w 3429000"/>
              <a:gd name="connsiteY61" fmla="*/ 217714 h 3692053"/>
              <a:gd name="connsiteX62" fmla="*/ 228600 w 3429000"/>
              <a:gd name="connsiteY62" fmla="*/ 185057 h 3692053"/>
              <a:gd name="connsiteX63" fmla="*/ 315686 w 3429000"/>
              <a:gd name="connsiteY63" fmla="*/ 108857 h 3692053"/>
              <a:gd name="connsiteX64" fmla="*/ 337457 w 3429000"/>
              <a:gd name="connsiteY64" fmla="*/ 87085 h 3692053"/>
              <a:gd name="connsiteX65" fmla="*/ 402772 w 3429000"/>
              <a:gd name="connsiteY65" fmla="*/ 0 h 3692053"/>
              <a:gd name="connsiteX66" fmla="*/ 500743 w 3429000"/>
              <a:gd name="connsiteY66" fmla="*/ 10885 h 3692053"/>
              <a:gd name="connsiteX67" fmla="*/ 544286 w 3429000"/>
              <a:gd name="connsiteY67" fmla="*/ 54428 h 3692053"/>
              <a:gd name="connsiteX68" fmla="*/ 576943 w 3429000"/>
              <a:gd name="connsiteY68" fmla="*/ 43543 h 3692053"/>
              <a:gd name="connsiteX69" fmla="*/ 620486 w 3429000"/>
              <a:gd name="connsiteY69" fmla="*/ 0 h 3692053"/>
              <a:gd name="connsiteX70" fmla="*/ 653143 w 3429000"/>
              <a:gd name="connsiteY70" fmla="*/ 10885 h 3692053"/>
              <a:gd name="connsiteX71" fmla="*/ 664029 w 3429000"/>
              <a:gd name="connsiteY71" fmla="*/ 43543 h 3692053"/>
              <a:gd name="connsiteX72" fmla="*/ 653143 w 3429000"/>
              <a:gd name="connsiteY72" fmla="*/ 163285 h 3692053"/>
              <a:gd name="connsiteX73" fmla="*/ 609600 w 3429000"/>
              <a:gd name="connsiteY73" fmla="*/ 174171 h 3692053"/>
              <a:gd name="connsiteX74" fmla="*/ 544286 w 3429000"/>
              <a:gd name="connsiteY74" fmla="*/ 195943 h 3692053"/>
              <a:gd name="connsiteX75" fmla="*/ 533400 w 3429000"/>
              <a:gd name="connsiteY75" fmla="*/ 228600 h 3692053"/>
              <a:gd name="connsiteX76" fmla="*/ 555172 w 3429000"/>
              <a:gd name="connsiteY76" fmla="*/ 348343 h 3692053"/>
              <a:gd name="connsiteX77" fmla="*/ 598714 w 3429000"/>
              <a:gd name="connsiteY77" fmla="*/ 446314 h 3692053"/>
              <a:gd name="connsiteX78" fmla="*/ 631372 w 3429000"/>
              <a:gd name="connsiteY78" fmla="*/ 522514 h 3692053"/>
              <a:gd name="connsiteX79" fmla="*/ 685800 w 3429000"/>
              <a:gd name="connsiteY79" fmla="*/ 609600 h 3692053"/>
              <a:gd name="connsiteX80" fmla="*/ 729343 w 3429000"/>
              <a:gd name="connsiteY80" fmla="*/ 674914 h 3692053"/>
              <a:gd name="connsiteX81" fmla="*/ 772886 w 3429000"/>
              <a:gd name="connsiteY81" fmla="*/ 664028 h 3692053"/>
              <a:gd name="connsiteX82" fmla="*/ 783772 w 3429000"/>
              <a:gd name="connsiteY82" fmla="*/ 631371 h 3692053"/>
              <a:gd name="connsiteX83" fmla="*/ 805543 w 3429000"/>
              <a:gd name="connsiteY83" fmla="*/ 500743 h 3692053"/>
              <a:gd name="connsiteX84" fmla="*/ 827314 w 3429000"/>
              <a:gd name="connsiteY84" fmla="*/ 424543 h 3692053"/>
              <a:gd name="connsiteX85" fmla="*/ 892629 w 3429000"/>
              <a:gd name="connsiteY85" fmla="*/ 337457 h 3692053"/>
              <a:gd name="connsiteX86" fmla="*/ 1055914 w 3429000"/>
              <a:gd name="connsiteY86" fmla="*/ 348343 h 3692053"/>
              <a:gd name="connsiteX87" fmla="*/ 1110343 w 3429000"/>
              <a:gd name="connsiteY87" fmla="*/ 402771 h 3692053"/>
              <a:gd name="connsiteX88" fmla="*/ 1132114 w 3429000"/>
              <a:gd name="connsiteY88" fmla="*/ 424543 h 3692053"/>
              <a:gd name="connsiteX89" fmla="*/ 1186543 w 3429000"/>
              <a:gd name="connsiteY89" fmla="*/ 522514 h 3692053"/>
              <a:gd name="connsiteX90" fmla="*/ 1208314 w 3429000"/>
              <a:gd name="connsiteY90" fmla="*/ 696685 h 3692053"/>
              <a:gd name="connsiteX91" fmla="*/ 1230086 w 3429000"/>
              <a:gd name="connsiteY91" fmla="*/ 729343 h 3692053"/>
              <a:gd name="connsiteX92" fmla="*/ 1317172 w 3429000"/>
              <a:gd name="connsiteY92" fmla="*/ 783771 h 3692053"/>
              <a:gd name="connsiteX93" fmla="*/ 1371600 w 3429000"/>
              <a:gd name="connsiteY93" fmla="*/ 827314 h 3692053"/>
              <a:gd name="connsiteX94" fmla="*/ 1415143 w 3429000"/>
              <a:gd name="connsiteY94" fmla="*/ 870857 h 3692053"/>
              <a:gd name="connsiteX95" fmla="*/ 1426029 w 3429000"/>
              <a:gd name="connsiteY95" fmla="*/ 903514 h 3692053"/>
              <a:gd name="connsiteX96" fmla="*/ 1371600 w 3429000"/>
              <a:gd name="connsiteY96" fmla="*/ 936171 h 3692053"/>
              <a:gd name="connsiteX97" fmla="*/ 1240972 w 3429000"/>
              <a:gd name="connsiteY97" fmla="*/ 947057 h 3692053"/>
              <a:gd name="connsiteX98" fmla="*/ 1230086 w 3429000"/>
              <a:gd name="connsiteY98" fmla="*/ 990600 h 3692053"/>
              <a:gd name="connsiteX99" fmla="*/ 1251857 w 3429000"/>
              <a:gd name="connsiteY99" fmla="*/ 1110343 h 3692053"/>
              <a:gd name="connsiteX100" fmla="*/ 1262743 w 3429000"/>
              <a:gd name="connsiteY100" fmla="*/ 1143000 h 3692053"/>
              <a:gd name="connsiteX101" fmla="*/ 1306286 w 3429000"/>
              <a:gd name="connsiteY101" fmla="*/ 1164771 h 3692053"/>
              <a:gd name="connsiteX102" fmla="*/ 1338943 w 3429000"/>
              <a:gd name="connsiteY102" fmla="*/ 1175657 h 3692053"/>
              <a:gd name="connsiteX103" fmla="*/ 1458686 w 3429000"/>
              <a:gd name="connsiteY103" fmla="*/ 1197428 h 3692053"/>
              <a:gd name="connsiteX104" fmla="*/ 1524000 w 3429000"/>
              <a:gd name="connsiteY104" fmla="*/ 1240971 h 3692053"/>
              <a:gd name="connsiteX105" fmla="*/ 1556657 w 3429000"/>
              <a:gd name="connsiteY105" fmla="*/ 1262743 h 3692053"/>
              <a:gd name="connsiteX106" fmla="*/ 1578429 w 3429000"/>
              <a:gd name="connsiteY106" fmla="*/ 1284514 h 3692053"/>
              <a:gd name="connsiteX107" fmla="*/ 1632857 w 3429000"/>
              <a:gd name="connsiteY107" fmla="*/ 1328057 h 3692053"/>
              <a:gd name="connsiteX108" fmla="*/ 1654629 w 3429000"/>
              <a:gd name="connsiteY108" fmla="*/ 1393371 h 3692053"/>
              <a:gd name="connsiteX109" fmla="*/ 1719943 w 3429000"/>
              <a:gd name="connsiteY109" fmla="*/ 1382485 h 3692053"/>
              <a:gd name="connsiteX110" fmla="*/ 1752600 w 3429000"/>
              <a:gd name="connsiteY110" fmla="*/ 1371600 h 3692053"/>
              <a:gd name="connsiteX111" fmla="*/ 1796143 w 3429000"/>
              <a:gd name="connsiteY111" fmla="*/ 1360714 h 3692053"/>
              <a:gd name="connsiteX112" fmla="*/ 1915886 w 3429000"/>
              <a:gd name="connsiteY112" fmla="*/ 1393371 h 3692053"/>
              <a:gd name="connsiteX113" fmla="*/ 1981200 w 3429000"/>
              <a:gd name="connsiteY113" fmla="*/ 1436914 h 3692053"/>
              <a:gd name="connsiteX114" fmla="*/ 2002972 w 3429000"/>
              <a:gd name="connsiteY114" fmla="*/ 1469571 h 3692053"/>
              <a:gd name="connsiteX115" fmla="*/ 2090057 w 3429000"/>
              <a:gd name="connsiteY115" fmla="*/ 1524000 h 3692053"/>
              <a:gd name="connsiteX116" fmla="*/ 2155372 w 3429000"/>
              <a:gd name="connsiteY116" fmla="*/ 1545771 h 3692053"/>
              <a:gd name="connsiteX117" fmla="*/ 2177143 w 3429000"/>
              <a:gd name="connsiteY117" fmla="*/ 1567543 h 3692053"/>
              <a:gd name="connsiteX118" fmla="*/ 2209800 w 3429000"/>
              <a:gd name="connsiteY118" fmla="*/ 1589314 h 3692053"/>
              <a:gd name="connsiteX119" fmla="*/ 2231572 w 3429000"/>
              <a:gd name="connsiteY119" fmla="*/ 1621971 h 3692053"/>
              <a:gd name="connsiteX120" fmla="*/ 2188029 w 3429000"/>
              <a:gd name="connsiteY120" fmla="*/ 1632857 h 3692053"/>
              <a:gd name="connsiteX121" fmla="*/ 2155372 w 3429000"/>
              <a:gd name="connsiteY121" fmla="*/ 1643743 h 3692053"/>
              <a:gd name="connsiteX122" fmla="*/ 2002972 w 3429000"/>
              <a:gd name="connsiteY122" fmla="*/ 1654628 h 3692053"/>
              <a:gd name="connsiteX123" fmla="*/ 1948543 w 3429000"/>
              <a:gd name="connsiteY123" fmla="*/ 1709057 h 3692053"/>
              <a:gd name="connsiteX124" fmla="*/ 1959429 w 3429000"/>
              <a:gd name="connsiteY124" fmla="*/ 1752600 h 3692053"/>
              <a:gd name="connsiteX125" fmla="*/ 2090057 w 3429000"/>
              <a:gd name="connsiteY125" fmla="*/ 1763485 h 3692053"/>
              <a:gd name="connsiteX126" fmla="*/ 2296886 w 3429000"/>
              <a:gd name="connsiteY126" fmla="*/ 1774371 h 3692053"/>
              <a:gd name="connsiteX127" fmla="*/ 2329543 w 3429000"/>
              <a:gd name="connsiteY127" fmla="*/ 1785257 h 3692053"/>
              <a:gd name="connsiteX128" fmla="*/ 2416629 w 3429000"/>
              <a:gd name="connsiteY128" fmla="*/ 1828800 h 3692053"/>
              <a:gd name="connsiteX129" fmla="*/ 2514600 w 3429000"/>
              <a:gd name="connsiteY129" fmla="*/ 1850571 h 3692053"/>
              <a:gd name="connsiteX130" fmla="*/ 2590800 w 3429000"/>
              <a:gd name="connsiteY130" fmla="*/ 1872343 h 3692053"/>
              <a:gd name="connsiteX131" fmla="*/ 2645229 w 3429000"/>
              <a:gd name="connsiteY131" fmla="*/ 1915885 h 3692053"/>
              <a:gd name="connsiteX132" fmla="*/ 2677886 w 3429000"/>
              <a:gd name="connsiteY132" fmla="*/ 1926771 h 3692053"/>
              <a:gd name="connsiteX133" fmla="*/ 2710543 w 3429000"/>
              <a:gd name="connsiteY133" fmla="*/ 1894114 h 3692053"/>
              <a:gd name="connsiteX134" fmla="*/ 2797629 w 3429000"/>
              <a:gd name="connsiteY134" fmla="*/ 1926771 h 3692053"/>
              <a:gd name="connsiteX135" fmla="*/ 2808514 w 3429000"/>
              <a:gd name="connsiteY135" fmla="*/ 1959428 h 3692053"/>
              <a:gd name="connsiteX136" fmla="*/ 2895600 w 3429000"/>
              <a:gd name="connsiteY136" fmla="*/ 2035628 h 3692053"/>
              <a:gd name="connsiteX137" fmla="*/ 2917372 w 3429000"/>
              <a:gd name="connsiteY137" fmla="*/ 2057400 h 3692053"/>
              <a:gd name="connsiteX138" fmla="*/ 2960914 w 3429000"/>
              <a:gd name="connsiteY138" fmla="*/ 2090057 h 3692053"/>
              <a:gd name="connsiteX139" fmla="*/ 3004457 w 3429000"/>
              <a:gd name="connsiteY139" fmla="*/ 2133600 h 3692053"/>
              <a:gd name="connsiteX140" fmla="*/ 3069772 w 3429000"/>
              <a:gd name="connsiteY140" fmla="*/ 2188028 h 3692053"/>
              <a:gd name="connsiteX141" fmla="*/ 3102429 w 3429000"/>
              <a:gd name="connsiteY141" fmla="*/ 2242457 h 3692053"/>
              <a:gd name="connsiteX142" fmla="*/ 3124200 w 3429000"/>
              <a:gd name="connsiteY142" fmla="*/ 2275114 h 3692053"/>
              <a:gd name="connsiteX143" fmla="*/ 3156857 w 3429000"/>
              <a:gd name="connsiteY143" fmla="*/ 2286000 h 3692053"/>
              <a:gd name="connsiteX144" fmla="*/ 3189514 w 3429000"/>
              <a:gd name="connsiteY144" fmla="*/ 2427514 h 3692053"/>
              <a:gd name="connsiteX145" fmla="*/ 3178629 w 3429000"/>
              <a:gd name="connsiteY145" fmla="*/ 2460171 h 3692053"/>
              <a:gd name="connsiteX146" fmla="*/ 3156857 w 3429000"/>
              <a:gd name="connsiteY146" fmla="*/ 2569028 h 3692053"/>
              <a:gd name="connsiteX147" fmla="*/ 3135086 w 3429000"/>
              <a:gd name="connsiteY147" fmla="*/ 2590800 h 3692053"/>
              <a:gd name="connsiteX148" fmla="*/ 3145972 w 3429000"/>
              <a:gd name="connsiteY148" fmla="*/ 2667000 h 3692053"/>
              <a:gd name="connsiteX149" fmla="*/ 3156857 w 3429000"/>
              <a:gd name="connsiteY149" fmla="*/ 2721428 h 3692053"/>
              <a:gd name="connsiteX150" fmla="*/ 3200400 w 3429000"/>
              <a:gd name="connsiteY150" fmla="*/ 3265714 h 3692053"/>
              <a:gd name="connsiteX151" fmla="*/ 3222172 w 3429000"/>
              <a:gd name="connsiteY151" fmla="*/ 3352800 h 3692053"/>
              <a:gd name="connsiteX152" fmla="*/ 3243943 w 3429000"/>
              <a:gd name="connsiteY152" fmla="*/ 3418114 h 3692053"/>
              <a:gd name="connsiteX153" fmla="*/ 3276600 w 3429000"/>
              <a:gd name="connsiteY153" fmla="*/ 3526971 h 3692053"/>
              <a:gd name="connsiteX154" fmla="*/ 3298372 w 3429000"/>
              <a:gd name="connsiteY154" fmla="*/ 3559628 h 3692053"/>
              <a:gd name="connsiteX155" fmla="*/ 3331029 w 3429000"/>
              <a:gd name="connsiteY155" fmla="*/ 3624943 h 3692053"/>
              <a:gd name="connsiteX156" fmla="*/ 3363686 w 3429000"/>
              <a:gd name="connsiteY156" fmla="*/ 3635828 h 3692053"/>
              <a:gd name="connsiteX157" fmla="*/ 3396343 w 3429000"/>
              <a:gd name="connsiteY157" fmla="*/ 3690257 h 3692053"/>
              <a:gd name="connsiteX158" fmla="*/ 3429000 w 3429000"/>
              <a:gd name="connsiteY158" fmla="*/ 3690257 h 369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429000" h="3692053">
                <a:moveTo>
                  <a:pt x="2340429" y="2884714"/>
                </a:moveTo>
                <a:cubicBezTo>
                  <a:pt x="2325915" y="2866571"/>
                  <a:pt x="2314252" y="2845721"/>
                  <a:pt x="2296886" y="2830285"/>
                </a:cubicBezTo>
                <a:cubicBezTo>
                  <a:pt x="2266037" y="2802863"/>
                  <a:pt x="2244406" y="2798278"/>
                  <a:pt x="2209800" y="2786743"/>
                </a:cubicBezTo>
                <a:cubicBezTo>
                  <a:pt x="2158933" y="2735874"/>
                  <a:pt x="2201203" y="2768853"/>
                  <a:pt x="2068286" y="2754085"/>
                </a:cubicBezTo>
                <a:cubicBezTo>
                  <a:pt x="2042785" y="2751252"/>
                  <a:pt x="2017486" y="2746828"/>
                  <a:pt x="1992086" y="2743200"/>
                </a:cubicBezTo>
                <a:cubicBezTo>
                  <a:pt x="1970315" y="2735943"/>
                  <a:pt x="1943000" y="2737655"/>
                  <a:pt x="1926772" y="2721428"/>
                </a:cubicBezTo>
                <a:cubicBezTo>
                  <a:pt x="1919515" y="2714171"/>
                  <a:pt x="1914180" y="2704247"/>
                  <a:pt x="1905000" y="2699657"/>
                </a:cubicBezTo>
                <a:cubicBezTo>
                  <a:pt x="1884474" y="2689394"/>
                  <a:pt x="1861457" y="2685142"/>
                  <a:pt x="1839686" y="2677885"/>
                </a:cubicBezTo>
                <a:lnTo>
                  <a:pt x="1807029" y="2667000"/>
                </a:lnTo>
                <a:cubicBezTo>
                  <a:pt x="1796143" y="2659743"/>
                  <a:pt x="1783623" y="2654479"/>
                  <a:pt x="1774372" y="2645228"/>
                </a:cubicBezTo>
                <a:cubicBezTo>
                  <a:pt x="1688752" y="2559608"/>
                  <a:pt x="1826932" y="2669071"/>
                  <a:pt x="1719943" y="2579914"/>
                </a:cubicBezTo>
                <a:cubicBezTo>
                  <a:pt x="1691378" y="2556110"/>
                  <a:pt x="1686628" y="2564523"/>
                  <a:pt x="1665514" y="2536371"/>
                </a:cubicBezTo>
                <a:cubicBezTo>
                  <a:pt x="1649815" y="2515438"/>
                  <a:pt x="1621972" y="2471057"/>
                  <a:pt x="1621972" y="2471057"/>
                </a:cubicBezTo>
                <a:cubicBezTo>
                  <a:pt x="1633775" y="2435645"/>
                  <a:pt x="1626980" y="2433754"/>
                  <a:pt x="1665514" y="2416628"/>
                </a:cubicBezTo>
                <a:cubicBezTo>
                  <a:pt x="1686485" y="2407307"/>
                  <a:pt x="1730829" y="2394857"/>
                  <a:pt x="1730829" y="2394857"/>
                </a:cubicBezTo>
                <a:cubicBezTo>
                  <a:pt x="1738086" y="2383971"/>
                  <a:pt x="1750449" y="2375105"/>
                  <a:pt x="1752600" y="2362200"/>
                </a:cubicBezTo>
                <a:cubicBezTo>
                  <a:pt x="1759384" y="2321493"/>
                  <a:pt x="1723639" y="2324316"/>
                  <a:pt x="1698172" y="2318657"/>
                </a:cubicBezTo>
                <a:cubicBezTo>
                  <a:pt x="1680110" y="2314643"/>
                  <a:pt x="1662207" y="2308962"/>
                  <a:pt x="1643743" y="2307771"/>
                </a:cubicBezTo>
                <a:cubicBezTo>
                  <a:pt x="1549526" y="2301692"/>
                  <a:pt x="1455057" y="2300514"/>
                  <a:pt x="1360714" y="2296885"/>
                </a:cubicBezTo>
                <a:lnTo>
                  <a:pt x="1262743" y="2231571"/>
                </a:lnTo>
                <a:cubicBezTo>
                  <a:pt x="1262738" y="2231568"/>
                  <a:pt x="1197433" y="2188032"/>
                  <a:pt x="1197429" y="2188028"/>
                </a:cubicBezTo>
                <a:cubicBezTo>
                  <a:pt x="1190172" y="2180771"/>
                  <a:pt x="1184458" y="2171537"/>
                  <a:pt x="1175657" y="2166257"/>
                </a:cubicBezTo>
                <a:cubicBezTo>
                  <a:pt x="1105526" y="2124179"/>
                  <a:pt x="1181123" y="2192583"/>
                  <a:pt x="1110343" y="2133600"/>
                </a:cubicBezTo>
                <a:cubicBezTo>
                  <a:pt x="1098516" y="2123745"/>
                  <a:pt x="1089838" y="2110394"/>
                  <a:pt x="1077686" y="2100943"/>
                </a:cubicBezTo>
                <a:cubicBezTo>
                  <a:pt x="1057032" y="2084879"/>
                  <a:pt x="1012372" y="2057400"/>
                  <a:pt x="1012372" y="2057400"/>
                </a:cubicBezTo>
                <a:cubicBezTo>
                  <a:pt x="1004682" y="2045866"/>
                  <a:pt x="984338" y="2010725"/>
                  <a:pt x="968829" y="2002971"/>
                </a:cubicBezTo>
                <a:cubicBezTo>
                  <a:pt x="948303" y="1992708"/>
                  <a:pt x="903514" y="1981200"/>
                  <a:pt x="903514" y="1981200"/>
                </a:cubicBezTo>
                <a:cubicBezTo>
                  <a:pt x="896257" y="1973943"/>
                  <a:pt x="890544" y="1964708"/>
                  <a:pt x="881743" y="1959428"/>
                </a:cubicBezTo>
                <a:cubicBezTo>
                  <a:pt x="811084" y="1917032"/>
                  <a:pt x="882482" y="1981939"/>
                  <a:pt x="827314" y="1926771"/>
                </a:cubicBezTo>
                <a:cubicBezTo>
                  <a:pt x="823686" y="1915885"/>
                  <a:pt x="823098" y="1903451"/>
                  <a:pt x="816429" y="1894114"/>
                </a:cubicBezTo>
                <a:cubicBezTo>
                  <a:pt x="804498" y="1877411"/>
                  <a:pt x="772886" y="1850571"/>
                  <a:pt x="772886" y="1850571"/>
                </a:cubicBezTo>
                <a:lnTo>
                  <a:pt x="751114" y="1785257"/>
                </a:lnTo>
                <a:cubicBezTo>
                  <a:pt x="747485" y="1774371"/>
                  <a:pt x="742479" y="1763852"/>
                  <a:pt x="740229" y="1752600"/>
                </a:cubicBezTo>
                <a:cubicBezTo>
                  <a:pt x="718093" y="1641921"/>
                  <a:pt x="740776" y="1743630"/>
                  <a:pt x="718457" y="1665514"/>
                </a:cubicBezTo>
                <a:cubicBezTo>
                  <a:pt x="714347" y="1651129"/>
                  <a:pt x="711871" y="1636301"/>
                  <a:pt x="707572" y="1621971"/>
                </a:cubicBezTo>
                <a:cubicBezTo>
                  <a:pt x="700978" y="1599990"/>
                  <a:pt x="685800" y="1556657"/>
                  <a:pt x="685800" y="1556657"/>
                </a:cubicBezTo>
                <a:cubicBezTo>
                  <a:pt x="683096" y="1537732"/>
                  <a:pt x="678642" y="1474104"/>
                  <a:pt x="664029" y="1447800"/>
                </a:cubicBezTo>
                <a:cubicBezTo>
                  <a:pt x="651322" y="1424927"/>
                  <a:pt x="628761" y="1407308"/>
                  <a:pt x="620486" y="1382485"/>
                </a:cubicBezTo>
                <a:cubicBezTo>
                  <a:pt x="616857" y="1371599"/>
                  <a:pt x="616946" y="1358643"/>
                  <a:pt x="609600" y="1349828"/>
                </a:cubicBezTo>
                <a:cubicBezTo>
                  <a:pt x="597985" y="1335890"/>
                  <a:pt x="580571" y="1328057"/>
                  <a:pt x="566057" y="1317171"/>
                </a:cubicBezTo>
                <a:cubicBezTo>
                  <a:pt x="499041" y="1216646"/>
                  <a:pt x="584565" y="1340307"/>
                  <a:pt x="522514" y="1262743"/>
                </a:cubicBezTo>
                <a:cubicBezTo>
                  <a:pt x="499563" y="1234054"/>
                  <a:pt x="501335" y="1219594"/>
                  <a:pt x="468086" y="1197428"/>
                </a:cubicBezTo>
                <a:cubicBezTo>
                  <a:pt x="458539" y="1191063"/>
                  <a:pt x="446315" y="1190171"/>
                  <a:pt x="435429" y="1186543"/>
                </a:cubicBezTo>
                <a:cubicBezTo>
                  <a:pt x="424543" y="1179286"/>
                  <a:pt x="414474" y="1170622"/>
                  <a:pt x="402772" y="1164771"/>
                </a:cubicBezTo>
                <a:cubicBezTo>
                  <a:pt x="392509" y="1159639"/>
                  <a:pt x="379662" y="1160250"/>
                  <a:pt x="370114" y="1153885"/>
                </a:cubicBezTo>
                <a:cubicBezTo>
                  <a:pt x="288574" y="1099525"/>
                  <a:pt x="382449" y="1136225"/>
                  <a:pt x="304800" y="1110343"/>
                </a:cubicBezTo>
                <a:cubicBezTo>
                  <a:pt x="249642" y="1055182"/>
                  <a:pt x="321022" y="1120075"/>
                  <a:pt x="250372" y="1077685"/>
                </a:cubicBezTo>
                <a:cubicBezTo>
                  <a:pt x="191851" y="1042573"/>
                  <a:pt x="272192" y="1066821"/>
                  <a:pt x="195943" y="1034143"/>
                </a:cubicBezTo>
                <a:cubicBezTo>
                  <a:pt x="182192" y="1028250"/>
                  <a:pt x="166914" y="1026886"/>
                  <a:pt x="152400" y="1023257"/>
                </a:cubicBezTo>
                <a:cubicBezTo>
                  <a:pt x="102492" y="948396"/>
                  <a:pt x="133680" y="966218"/>
                  <a:pt x="76200" y="947057"/>
                </a:cubicBezTo>
                <a:cubicBezTo>
                  <a:pt x="72571" y="925286"/>
                  <a:pt x="70667" y="903156"/>
                  <a:pt x="65314" y="881743"/>
                </a:cubicBezTo>
                <a:cubicBezTo>
                  <a:pt x="59748" y="859479"/>
                  <a:pt x="49109" y="838692"/>
                  <a:pt x="43543" y="816428"/>
                </a:cubicBezTo>
                <a:cubicBezTo>
                  <a:pt x="39914" y="801914"/>
                  <a:pt x="36956" y="787215"/>
                  <a:pt x="32657" y="772885"/>
                </a:cubicBezTo>
                <a:cubicBezTo>
                  <a:pt x="26063" y="750904"/>
                  <a:pt x="18143" y="729342"/>
                  <a:pt x="10886" y="707571"/>
                </a:cubicBezTo>
                <a:lnTo>
                  <a:pt x="0" y="674914"/>
                </a:lnTo>
                <a:cubicBezTo>
                  <a:pt x="3629" y="649514"/>
                  <a:pt x="465" y="622160"/>
                  <a:pt x="10886" y="598714"/>
                </a:cubicBezTo>
                <a:cubicBezTo>
                  <a:pt x="18226" y="582200"/>
                  <a:pt x="61710" y="570887"/>
                  <a:pt x="76200" y="566057"/>
                </a:cubicBezTo>
                <a:cubicBezTo>
                  <a:pt x="92507" y="484521"/>
                  <a:pt x="89163" y="532645"/>
                  <a:pt x="76200" y="435428"/>
                </a:cubicBezTo>
                <a:cubicBezTo>
                  <a:pt x="71817" y="402560"/>
                  <a:pt x="83271" y="346436"/>
                  <a:pt x="43543" y="326571"/>
                </a:cubicBezTo>
                <a:cubicBezTo>
                  <a:pt x="30162" y="319880"/>
                  <a:pt x="14514" y="319314"/>
                  <a:pt x="0" y="315685"/>
                </a:cubicBezTo>
                <a:cubicBezTo>
                  <a:pt x="3629" y="293914"/>
                  <a:pt x="3906" y="271310"/>
                  <a:pt x="10886" y="250371"/>
                </a:cubicBezTo>
                <a:cubicBezTo>
                  <a:pt x="15023" y="237959"/>
                  <a:pt x="24484" y="227930"/>
                  <a:pt x="32657" y="217714"/>
                </a:cubicBezTo>
                <a:cubicBezTo>
                  <a:pt x="82318" y="155639"/>
                  <a:pt x="119257" y="191891"/>
                  <a:pt x="228600" y="185057"/>
                </a:cubicBezTo>
                <a:cubicBezTo>
                  <a:pt x="282604" y="149053"/>
                  <a:pt x="252009" y="172534"/>
                  <a:pt x="315686" y="108857"/>
                </a:cubicBezTo>
                <a:cubicBezTo>
                  <a:pt x="322943" y="101600"/>
                  <a:pt x="331764" y="95624"/>
                  <a:pt x="337457" y="87085"/>
                </a:cubicBezTo>
                <a:cubicBezTo>
                  <a:pt x="386693" y="13232"/>
                  <a:pt x="362497" y="40273"/>
                  <a:pt x="402772" y="0"/>
                </a:cubicBezTo>
                <a:cubicBezTo>
                  <a:pt x="435429" y="3628"/>
                  <a:pt x="470075" y="-910"/>
                  <a:pt x="500743" y="10885"/>
                </a:cubicBezTo>
                <a:cubicBezTo>
                  <a:pt x="519901" y="18253"/>
                  <a:pt x="544286" y="54428"/>
                  <a:pt x="544286" y="54428"/>
                </a:cubicBezTo>
                <a:cubicBezTo>
                  <a:pt x="555172" y="50800"/>
                  <a:pt x="567606" y="50212"/>
                  <a:pt x="576943" y="43543"/>
                </a:cubicBezTo>
                <a:cubicBezTo>
                  <a:pt x="593646" y="31612"/>
                  <a:pt x="620486" y="0"/>
                  <a:pt x="620486" y="0"/>
                </a:cubicBezTo>
                <a:cubicBezTo>
                  <a:pt x="631372" y="3628"/>
                  <a:pt x="645029" y="2771"/>
                  <a:pt x="653143" y="10885"/>
                </a:cubicBezTo>
                <a:cubicBezTo>
                  <a:pt x="661257" y="18999"/>
                  <a:pt x="664029" y="32068"/>
                  <a:pt x="664029" y="43543"/>
                </a:cubicBezTo>
                <a:cubicBezTo>
                  <a:pt x="664029" y="83622"/>
                  <a:pt x="668558" y="126289"/>
                  <a:pt x="653143" y="163285"/>
                </a:cubicBezTo>
                <a:cubicBezTo>
                  <a:pt x="647389" y="177095"/>
                  <a:pt x="623930" y="169872"/>
                  <a:pt x="609600" y="174171"/>
                </a:cubicBezTo>
                <a:cubicBezTo>
                  <a:pt x="587619" y="180766"/>
                  <a:pt x="544286" y="195943"/>
                  <a:pt x="544286" y="195943"/>
                </a:cubicBezTo>
                <a:cubicBezTo>
                  <a:pt x="540657" y="206829"/>
                  <a:pt x="533400" y="217125"/>
                  <a:pt x="533400" y="228600"/>
                </a:cubicBezTo>
                <a:cubicBezTo>
                  <a:pt x="533400" y="251116"/>
                  <a:pt x="539863" y="317725"/>
                  <a:pt x="555172" y="348343"/>
                </a:cubicBezTo>
                <a:cubicBezTo>
                  <a:pt x="585577" y="409154"/>
                  <a:pt x="579991" y="352698"/>
                  <a:pt x="598714" y="446314"/>
                </a:cubicBezTo>
                <a:cubicBezTo>
                  <a:pt x="611613" y="510807"/>
                  <a:pt x="596517" y="487660"/>
                  <a:pt x="631372" y="522514"/>
                </a:cubicBezTo>
                <a:cubicBezTo>
                  <a:pt x="655124" y="617527"/>
                  <a:pt x="620855" y="512183"/>
                  <a:pt x="685800" y="609600"/>
                </a:cubicBezTo>
                <a:lnTo>
                  <a:pt x="729343" y="674914"/>
                </a:lnTo>
                <a:cubicBezTo>
                  <a:pt x="743857" y="671285"/>
                  <a:pt x="761203" y="673374"/>
                  <a:pt x="772886" y="664028"/>
                </a:cubicBezTo>
                <a:cubicBezTo>
                  <a:pt x="781846" y="656860"/>
                  <a:pt x="780620" y="642404"/>
                  <a:pt x="783772" y="631371"/>
                </a:cubicBezTo>
                <a:cubicBezTo>
                  <a:pt x="803367" y="562786"/>
                  <a:pt x="789642" y="596144"/>
                  <a:pt x="805543" y="500743"/>
                </a:cubicBezTo>
                <a:cubicBezTo>
                  <a:pt x="806884" y="492694"/>
                  <a:pt x="821153" y="435633"/>
                  <a:pt x="827314" y="424543"/>
                </a:cubicBezTo>
                <a:cubicBezTo>
                  <a:pt x="858087" y="369150"/>
                  <a:pt x="859596" y="370489"/>
                  <a:pt x="892629" y="337457"/>
                </a:cubicBezTo>
                <a:cubicBezTo>
                  <a:pt x="947057" y="341086"/>
                  <a:pt x="1002107" y="339375"/>
                  <a:pt x="1055914" y="348343"/>
                </a:cubicBezTo>
                <a:cubicBezTo>
                  <a:pt x="1086061" y="353367"/>
                  <a:pt x="1094711" y="383231"/>
                  <a:pt x="1110343" y="402771"/>
                </a:cubicBezTo>
                <a:cubicBezTo>
                  <a:pt x="1116754" y="410785"/>
                  <a:pt x="1125956" y="416332"/>
                  <a:pt x="1132114" y="424543"/>
                </a:cubicBezTo>
                <a:cubicBezTo>
                  <a:pt x="1177032" y="484433"/>
                  <a:pt x="1169571" y="471599"/>
                  <a:pt x="1186543" y="522514"/>
                </a:cubicBezTo>
                <a:cubicBezTo>
                  <a:pt x="1188620" y="549510"/>
                  <a:pt x="1184819" y="649694"/>
                  <a:pt x="1208314" y="696685"/>
                </a:cubicBezTo>
                <a:cubicBezTo>
                  <a:pt x="1214165" y="708387"/>
                  <a:pt x="1219870" y="721170"/>
                  <a:pt x="1230086" y="729343"/>
                </a:cubicBezTo>
                <a:cubicBezTo>
                  <a:pt x="1256817" y="750727"/>
                  <a:pt x="1292967" y="759565"/>
                  <a:pt x="1317172" y="783771"/>
                </a:cubicBezTo>
                <a:cubicBezTo>
                  <a:pt x="1391270" y="857873"/>
                  <a:pt x="1275492" y="744936"/>
                  <a:pt x="1371600" y="827314"/>
                </a:cubicBezTo>
                <a:cubicBezTo>
                  <a:pt x="1387185" y="840672"/>
                  <a:pt x="1415143" y="870857"/>
                  <a:pt x="1415143" y="870857"/>
                </a:cubicBezTo>
                <a:cubicBezTo>
                  <a:pt x="1418772" y="881743"/>
                  <a:pt x="1428279" y="892262"/>
                  <a:pt x="1426029" y="903514"/>
                </a:cubicBezTo>
                <a:cubicBezTo>
                  <a:pt x="1422265" y="922332"/>
                  <a:pt x="1384788" y="934413"/>
                  <a:pt x="1371600" y="936171"/>
                </a:cubicBezTo>
                <a:cubicBezTo>
                  <a:pt x="1328290" y="941946"/>
                  <a:pt x="1284515" y="943428"/>
                  <a:pt x="1240972" y="947057"/>
                </a:cubicBezTo>
                <a:cubicBezTo>
                  <a:pt x="1237343" y="961571"/>
                  <a:pt x="1229091" y="975672"/>
                  <a:pt x="1230086" y="990600"/>
                </a:cubicBezTo>
                <a:cubicBezTo>
                  <a:pt x="1232784" y="1031079"/>
                  <a:pt x="1243357" y="1070675"/>
                  <a:pt x="1251857" y="1110343"/>
                </a:cubicBezTo>
                <a:cubicBezTo>
                  <a:pt x="1254261" y="1121563"/>
                  <a:pt x="1254629" y="1134886"/>
                  <a:pt x="1262743" y="1143000"/>
                </a:cubicBezTo>
                <a:cubicBezTo>
                  <a:pt x="1274218" y="1154474"/>
                  <a:pt x="1291371" y="1158379"/>
                  <a:pt x="1306286" y="1164771"/>
                </a:cubicBezTo>
                <a:cubicBezTo>
                  <a:pt x="1316833" y="1169291"/>
                  <a:pt x="1327910" y="1172505"/>
                  <a:pt x="1338943" y="1175657"/>
                </a:cubicBezTo>
                <a:cubicBezTo>
                  <a:pt x="1390270" y="1190322"/>
                  <a:pt x="1397014" y="1188618"/>
                  <a:pt x="1458686" y="1197428"/>
                </a:cubicBezTo>
                <a:lnTo>
                  <a:pt x="1524000" y="1240971"/>
                </a:lnTo>
                <a:cubicBezTo>
                  <a:pt x="1534886" y="1248228"/>
                  <a:pt x="1547406" y="1253492"/>
                  <a:pt x="1556657" y="1262743"/>
                </a:cubicBezTo>
                <a:cubicBezTo>
                  <a:pt x="1563914" y="1270000"/>
                  <a:pt x="1570415" y="1278103"/>
                  <a:pt x="1578429" y="1284514"/>
                </a:cubicBezTo>
                <a:cubicBezTo>
                  <a:pt x="1647078" y="1339432"/>
                  <a:pt x="1580299" y="1275497"/>
                  <a:pt x="1632857" y="1328057"/>
                </a:cubicBezTo>
                <a:cubicBezTo>
                  <a:pt x="1640114" y="1349828"/>
                  <a:pt x="1631992" y="1397144"/>
                  <a:pt x="1654629" y="1393371"/>
                </a:cubicBezTo>
                <a:cubicBezTo>
                  <a:pt x="1676400" y="1389742"/>
                  <a:pt x="1698397" y="1387273"/>
                  <a:pt x="1719943" y="1382485"/>
                </a:cubicBezTo>
                <a:cubicBezTo>
                  <a:pt x="1731144" y="1379996"/>
                  <a:pt x="1741567" y="1374752"/>
                  <a:pt x="1752600" y="1371600"/>
                </a:cubicBezTo>
                <a:cubicBezTo>
                  <a:pt x="1766985" y="1367490"/>
                  <a:pt x="1781629" y="1364343"/>
                  <a:pt x="1796143" y="1360714"/>
                </a:cubicBezTo>
                <a:cubicBezTo>
                  <a:pt x="1865407" y="1370609"/>
                  <a:pt x="1863941" y="1362204"/>
                  <a:pt x="1915886" y="1393371"/>
                </a:cubicBezTo>
                <a:cubicBezTo>
                  <a:pt x="1938323" y="1406833"/>
                  <a:pt x="1981200" y="1436914"/>
                  <a:pt x="1981200" y="1436914"/>
                </a:cubicBezTo>
                <a:cubicBezTo>
                  <a:pt x="1988457" y="1447800"/>
                  <a:pt x="1993721" y="1460320"/>
                  <a:pt x="2002972" y="1469571"/>
                </a:cubicBezTo>
                <a:cubicBezTo>
                  <a:pt x="2024807" y="1491406"/>
                  <a:pt x="2061315" y="1512503"/>
                  <a:pt x="2090057" y="1524000"/>
                </a:cubicBezTo>
                <a:cubicBezTo>
                  <a:pt x="2111365" y="1532523"/>
                  <a:pt x="2155372" y="1545771"/>
                  <a:pt x="2155372" y="1545771"/>
                </a:cubicBezTo>
                <a:cubicBezTo>
                  <a:pt x="2162629" y="1553028"/>
                  <a:pt x="2169129" y="1561132"/>
                  <a:pt x="2177143" y="1567543"/>
                </a:cubicBezTo>
                <a:cubicBezTo>
                  <a:pt x="2187359" y="1575716"/>
                  <a:pt x="2200549" y="1580063"/>
                  <a:pt x="2209800" y="1589314"/>
                </a:cubicBezTo>
                <a:cubicBezTo>
                  <a:pt x="2219051" y="1598565"/>
                  <a:pt x="2224315" y="1611085"/>
                  <a:pt x="2231572" y="1621971"/>
                </a:cubicBezTo>
                <a:cubicBezTo>
                  <a:pt x="2217058" y="1625600"/>
                  <a:pt x="2202414" y="1628747"/>
                  <a:pt x="2188029" y="1632857"/>
                </a:cubicBezTo>
                <a:cubicBezTo>
                  <a:pt x="2176996" y="1636009"/>
                  <a:pt x="2166768" y="1642402"/>
                  <a:pt x="2155372" y="1643743"/>
                </a:cubicBezTo>
                <a:cubicBezTo>
                  <a:pt x="2104791" y="1649694"/>
                  <a:pt x="2053772" y="1651000"/>
                  <a:pt x="2002972" y="1654628"/>
                </a:cubicBezTo>
                <a:cubicBezTo>
                  <a:pt x="1984638" y="1666851"/>
                  <a:pt x="1952362" y="1682320"/>
                  <a:pt x="1948543" y="1709057"/>
                </a:cubicBezTo>
                <a:cubicBezTo>
                  <a:pt x="1946427" y="1723868"/>
                  <a:pt x="1945465" y="1747229"/>
                  <a:pt x="1959429" y="1752600"/>
                </a:cubicBezTo>
                <a:cubicBezTo>
                  <a:pt x="2000210" y="1768285"/>
                  <a:pt x="2046454" y="1760672"/>
                  <a:pt x="2090057" y="1763485"/>
                </a:cubicBezTo>
                <a:cubicBezTo>
                  <a:pt x="2158952" y="1767930"/>
                  <a:pt x="2227943" y="1770742"/>
                  <a:pt x="2296886" y="1774371"/>
                </a:cubicBezTo>
                <a:cubicBezTo>
                  <a:pt x="2307772" y="1778000"/>
                  <a:pt x="2319280" y="1780125"/>
                  <a:pt x="2329543" y="1785257"/>
                </a:cubicBezTo>
                <a:cubicBezTo>
                  <a:pt x="2409539" y="1825255"/>
                  <a:pt x="2303632" y="1791135"/>
                  <a:pt x="2416629" y="1828800"/>
                </a:cubicBezTo>
                <a:cubicBezTo>
                  <a:pt x="2443166" y="1837646"/>
                  <a:pt x="2488731" y="1844822"/>
                  <a:pt x="2514600" y="1850571"/>
                </a:cubicBezTo>
                <a:cubicBezTo>
                  <a:pt x="2555607" y="1859684"/>
                  <a:pt x="2554432" y="1860220"/>
                  <a:pt x="2590800" y="1872343"/>
                </a:cubicBezTo>
                <a:cubicBezTo>
                  <a:pt x="2611050" y="1892592"/>
                  <a:pt x="2617765" y="1902153"/>
                  <a:pt x="2645229" y="1915885"/>
                </a:cubicBezTo>
                <a:cubicBezTo>
                  <a:pt x="2655492" y="1921017"/>
                  <a:pt x="2667000" y="1923142"/>
                  <a:pt x="2677886" y="1926771"/>
                </a:cubicBezTo>
                <a:cubicBezTo>
                  <a:pt x="2688772" y="1915885"/>
                  <a:pt x="2695608" y="1897848"/>
                  <a:pt x="2710543" y="1894114"/>
                </a:cubicBezTo>
                <a:cubicBezTo>
                  <a:pt x="2744783" y="1885554"/>
                  <a:pt x="2772924" y="1910301"/>
                  <a:pt x="2797629" y="1926771"/>
                </a:cubicBezTo>
                <a:cubicBezTo>
                  <a:pt x="2801257" y="1937657"/>
                  <a:pt x="2801629" y="1950248"/>
                  <a:pt x="2808514" y="1959428"/>
                </a:cubicBezTo>
                <a:cubicBezTo>
                  <a:pt x="2858873" y="2026574"/>
                  <a:pt x="2848386" y="1997857"/>
                  <a:pt x="2895600" y="2035628"/>
                </a:cubicBezTo>
                <a:cubicBezTo>
                  <a:pt x="2903614" y="2042039"/>
                  <a:pt x="2909487" y="2050829"/>
                  <a:pt x="2917372" y="2057400"/>
                </a:cubicBezTo>
                <a:cubicBezTo>
                  <a:pt x="2931309" y="2069015"/>
                  <a:pt x="2947260" y="2078110"/>
                  <a:pt x="2960914" y="2090057"/>
                </a:cubicBezTo>
                <a:cubicBezTo>
                  <a:pt x="2976362" y="2103574"/>
                  <a:pt x="2988036" y="2121284"/>
                  <a:pt x="3004457" y="2133600"/>
                </a:cubicBezTo>
                <a:cubicBezTo>
                  <a:pt x="3056211" y="2172415"/>
                  <a:pt x="3035171" y="2153428"/>
                  <a:pt x="3069772" y="2188028"/>
                </a:cubicBezTo>
                <a:cubicBezTo>
                  <a:pt x="3088675" y="2244741"/>
                  <a:pt x="3068274" y="2199763"/>
                  <a:pt x="3102429" y="2242457"/>
                </a:cubicBezTo>
                <a:cubicBezTo>
                  <a:pt x="3110602" y="2252673"/>
                  <a:pt x="3113984" y="2266941"/>
                  <a:pt x="3124200" y="2275114"/>
                </a:cubicBezTo>
                <a:cubicBezTo>
                  <a:pt x="3133160" y="2282282"/>
                  <a:pt x="3145971" y="2282371"/>
                  <a:pt x="3156857" y="2286000"/>
                </a:cubicBezTo>
                <a:cubicBezTo>
                  <a:pt x="3220113" y="2349256"/>
                  <a:pt x="3208303" y="2314778"/>
                  <a:pt x="3189514" y="2427514"/>
                </a:cubicBezTo>
                <a:cubicBezTo>
                  <a:pt x="3187628" y="2438832"/>
                  <a:pt x="3182257" y="2449285"/>
                  <a:pt x="3178629" y="2460171"/>
                </a:cubicBezTo>
                <a:cubicBezTo>
                  <a:pt x="3176741" y="2473386"/>
                  <a:pt x="3171107" y="2545277"/>
                  <a:pt x="3156857" y="2569028"/>
                </a:cubicBezTo>
                <a:cubicBezTo>
                  <a:pt x="3151577" y="2577829"/>
                  <a:pt x="3142343" y="2583543"/>
                  <a:pt x="3135086" y="2590800"/>
                </a:cubicBezTo>
                <a:cubicBezTo>
                  <a:pt x="3138715" y="2616200"/>
                  <a:pt x="3141754" y="2641691"/>
                  <a:pt x="3145972" y="2667000"/>
                </a:cubicBezTo>
                <a:cubicBezTo>
                  <a:pt x="3149014" y="2685250"/>
                  <a:pt x="3155791" y="2702957"/>
                  <a:pt x="3156857" y="2721428"/>
                </a:cubicBezTo>
                <a:cubicBezTo>
                  <a:pt x="3187881" y="3259171"/>
                  <a:pt x="3083278" y="3090028"/>
                  <a:pt x="3200400" y="3265714"/>
                </a:cubicBezTo>
                <a:cubicBezTo>
                  <a:pt x="3207657" y="3294743"/>
                  <a:pt x="3212710" y="3324413"/>
                  <a:pt x="3222172" y="3352800"/>
                </a:cubicBezTo>
                <a:cubicBezTo>
                  <a:pt x="3229429" y="3374571"/>
                  <a:pt x="3239442" y="3395611"/>
                  <a:pt x="3243943" y="3418114"/>
                </a:cubicBezTo>
                <a:cubicBezTo>
                  <a:pt x="3254141" y="3469101"/>
                  <a:pt x="3252732" y="3479235"/>
                  <a:pt x="3276600" y="3526971"/>
                </a:cubicBezTo>
                <a:cubicBezTo>
                  <a:pt x="3282451" y="3538673"/>
                  <a:pt x="3291115" y="3548742"/>
                  <a:pt x="3298372" y="3559628"/>
                </a:cubicBezTo>
                <a:cubicBezTo>
                  <a:pt x="3305543" y="3581142"/>
                  <a:pt x="3311844" y="3609595"/>
                  <a:pt x="3331029" y="3624943"/>
                </a:cubicBezTo>
                <a:cubicBezTo>
                  <a:pt x="3339989" y="3632111"/>
                  <a:pt x="3352800" y="3632200"/>
                  <a:pt x="3363686" y="3635828"/>
                </a:cubicBezTo>
                <a:cubicBezTo>
                  <a:pt x="3370106" y="3655089"/>
                  <a:pt x="3373356" y="3681062"/>
                  <a:pt x="3396343" y="3690257"/>
                </a:cubicBezTo>
                <a:cubicBezTo>
                  <a:pt x="3406450" y="3694300"/>
                  <a:pt x="3418114" y="3690257"/>
                  <a:pt x="3429000" y="3690257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6422616" y="4125686"/>
            <a:ext cx="334832" cy="67146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0" y="5963644"/>
            <a:ext cx="9144000" cy="777724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itle 13"/>
          <p:cNvSpPr txBox="1">
            <a:spLocks/>
          </p:cNvSpPr>
          <p:nvPr/>
        </p:nvSpPr>
        <p:spPr>
          <a:xfrm>
            <a:off x="142844" y="5959165"/>
            <a:ext cx="8858312" cy="5760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dirty="0" smtClean="0"/>
              <a:t>Jadransko more </a:t>
            </a:r>
            <a:r>
              <a:rPr lang="hr-HR" sz="3200" dirty="0" smtClean="0"/>
              <a:t>(formiranje obale)</a:t>
            </a:r>
            <a:endParaRPr lang="hr-HR" sz="3200" dirty="0"/>
          </a:p>
        </p:txBody>
      </p:sp>
      <p:sp>
        <p:nvSpPr>
          <p:cNvPr id="9" name="Rectangle 8"/>
          <p:cNvSpPr/>
          <p:nvPr/>
        </p:nvSpPr>
        <p:spPr>
          <a:xfrm>
            <a:off x="6397047" y="158199"/>
            <a:ext cx="28405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b="1" dirty="0">
                <a:solidFill>
                  <a:srgbClr val="FF0000"/>
                </a:solidFill>
              </a:rPr>
              <a:t> do prije 11 800 </a:t>
            </a:r>
            <a:r>
              <a:rPr lang="hr-HR" sz="2200" b="1" dirty="0" smtClean="0">
                <a:solidFill>
                  <a:srgbClr val="FF0000"/>
                </a:solidFill>
              </a:rPr>
              <a:t>god </a:t>
            </a:r>
          </a:p>
          <a:p>
            <a:r>
              <a:rPr lang="hr-HR" sz="2200" b="1" dirty="0" smtClean="0">
                <a:solidFill>
                  <a:srgbClr val="FF0000"/>
                </a:solidFill>
              </a:rPr>
              <a:t>(zadnje ledeno doba)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41057" y="174018"/>
            <a:ext cx="494194" cy="1732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3941057" y="548680"/>
            <a:ext cx="494194" cy="1732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6405608" y="980728"/>
            <a:ext cx="26522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b="1" dirty="0">
                <a:solidFill>
                  <a:srgbClr val="1EA820"/>
                </a:solidFill>
              </a:rPr>
              <a:t>od </a:t>
            </a:r>
            <a:r>
              <a:rPr lang="hr-HR" sz="2200" b="1" dirty="0" smtClean="0">
                <a:solidFill>
                  <a:srgbClr val="1EA820"/>
                </a:solidFill>
              </a:rPr>
              <a:t>prije 11 </a:t>
            </a:r>
            <a:r>
              <a:rPr lang="hr-HR" sz="2200" b="1" dirty="0">
                <a:solidFill>
                  <a:srgbClr val="1EA820"/>
                </a:solidFill>
              </a:rPr>
              <a:t>700 god </a:t>
            </a:r>
            <a:r>
              <a:rPr lang="hr-HR" sz="2200" b="1" dirty="0" smtClean="0">
                <a:solidFill>
                  <a:srgbClr val="1EA820"/>
                </a:solidFill>
              </a:rPr>
              <a:t>do danas</a:t>
            </a:r>
            <a:endParaRPr lang="hr-HR" sz="2200" b="1" dirty="0">
              <a:solidFill>
                <a:srgbClr val="1EA8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3" grpId="0" animBg="1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4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1796" y="-27384"/>
            <a:ext cx="5783399" cy="6188237"/>
          </a:xfrm>
          <a:prstGeom prst="rect">
            <a:avLst/>
          </a:prstGeom>
        </p:spPr>
      </p:pic>
      <p:cxnSp>
        <p:nvCxnSpPr>
          <p:cNvPr id="5" name="Ravni poveznik sa strelicom 6" hidden="1"/>
          <p:cNvCxnSpPr/>
          <p:nvPr/>
        </p:nvCxnSpPr>
        <p:spPr>
          <a:xfrm>
            <a:off x="3518488" y="400213"/>
            <a:ext cx="5229976" cy="5405051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vni poveznik sa strelicom 10" hidden="1"/>
          <p:cNvCxnSpPr/>
          <p:nvPr/>
        </p:nvCxnSpPr>
        <p:spPr>
          <a:xfrm flipV="1">
            <a:off x="5060973" y="2544626"/>
            <a:ext cx="1071563" cy="114300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niOkvir 7" hidden="1"/>
          <p:cNvSpPr txBox="1">
            <a:spLocks noChangeArrowheads="1"/>
          </p:cNvSpPr>
          <p:nvPr/>
        </p:nvSpPr>
        <p:spPr bwMode="auto">
          <a:xfrm rot="2733583">
            <a:off x="4322475" y="1468221"/>
            <a:ext cx="1468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800" b="1" dirty="0">
                <a:latin typeface="+mj-lt"/>
              </a:rPr>
              <a:t>870 km</a:t>
            </a:r>
          </a:p>
        </p:txBody>
      </p:sp>
      <p:sp>
        <p:nvSpPr>
          <p:cNvPr id="8" name="TekstniOkvir 8" hidden="1"/>
          <p:cNvSpPr txBox="1">
            <a:spLocks noChangeArrowheads="1"/>
          </p:cNvSpPr>
          <p:nvPr/>
        </p:nvSpPr>
        <p:spPr bwMode="auto">
          <a:xfrm rot="18823022">
            <a:off x="4861890" y="2650753"/>
            <a:ext cx="1458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400" b="1" dirty="0">
                <a:latin typeface="+mj-lt"/>
              </a:rPr>
              <a:t>160 km</a:t>
            </a:r>
          </a:p>
        </p:txBody>
      </p:sp>
      <p:cxnSp>
        <p:nvCxnSpPr>
          <p:cNvPr id="10" name="Straight Connector 9" hidden="1"/>
          <p:cNvCxnSpPr/>
          <p:nvPr/>
        </p:nvCxnSpPr>
        <p:spPr>
          <a:xfrm flipH="1">
            <a:off x="6948264" y="3352541"/>
            <a:ext cx="936104" cy="1512168"/>
          </a:xfrm>
          <a:prstGeom prst="line">
            <a:avLst/>
          </a:prstGeom>
          <a:ln w="76200">
            <a:solidFill>
              <a:srgbClr val="ED0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Documents and Settings\Nastavnik\My Documents\ALFA ppt\Archive (1)\Jadransko more\0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080611" y="-28038"/>
            <a:ext cx="6053110" cy="6886038"/>
          </a:xfrm>
          <a:prstGeom prst="rect">
            <a:avLst/>
          </a:prstGeom>
          <a:noFill/>
        </p:spPr>
      </p:pic>
      <p:sp>
        <p:nvSpPr>
          <p:cNvPr id="13" name="Content Placeholder 11"/>
          <p:cNvSpPr txBox="1">
            <a:spLocks/>
          </p:cNvSpPr>
          <p:nvPr/>
        </p:nvSpPr>
        <p:spPr>
          <a:xfrm>
            <a:off x="45399" y="72371"/>
            <a:ext cx="3518489" cy="235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dužina – </a:t>
            </a:r>
            <a:r>
              <a:rPr lang="hr-HR" sz="2200" b="1" dirty="0" smtClean="0"/>
              <a:t>870 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prosječna širina – </a:t>
            </a:r>
            <a:r>
              <a:rPr lang="hr-HR" sz="2200" b="1" dirty="0" smtClean="0"/>
              <a:t>160 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maksimalna – 217 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dužina obale </a:t>
            </a:r>
            <a:r>
              <a:rPr lang="hr-HR" sz="2200" dirty="0" smtClean="0"/>
              <a:t>– </a:t>
            </a:r>
            <a:r>
              <a:rPr lang="hr-HR" sz="2200" b="1" dirty="0" smtClean="0"/>
              <a:t>8 354 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Hrvatska obala – </a:t>
            </a:r>
            <a:r>
              <a:rPr lang="hr-HR" sz="2200" b="1" dirty="0" smtClean="0"/>
              <a:t>6 278 km</a:t>
            </a:r>
            <a:r>
              <a:rPr lang="hr-HR" sz="2200" dirty="0" smtClean="0"/>
              <a:t/>
            </a:r>
            <a:br>
              <a:rPr lang="hr-HR" sz="2200" dirty="0" smtClean="0"/>
            </a:br>
            <a:r>
              <a:rPr lang="hr-HR" sz="2000" i="1" dirty="0" smtClean="0"/>
              <a:t>(75% ukupne obale)</a:t>
            </a:r>
            <a:endParaRPr lang="hr-HR" sz="2000" dirty="0" smtClean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0" y="4286256"/>
            <a:ext cx="3152085" cy="8122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spcBef>
                <a:spcPts val="300"/>
              </a:spcBef>
            </a:pPr>
            <a:endParaRPr lang="hr-HR" sz="2200" dirty="0" smtClean="0"/>
          </a:p>
        </p:txBody>
      </p:sp>
      <p:pic>
        <p:nvPicPr>
          <p:cNvPr id="2" name="Rezervirano mjesto sadržaja 4" descr="22053 Geografija Hrvatske_Page_078.jp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2170956"/>
            <a:ext cx="3643338" cy="239501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Slika 5" descr="22053 Geografija Hrvatske_Page_078.jpg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80833" y="4478540"/>
            <a:ext cx="3497807" cy="237946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2517276">
            <a:off x="5633943" y="3653628"/>
            <a:ext cx="712879" cy="290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 rot="19126920">
            <a:off x="6358194" y="4679626"/>
            <a:ext cx="712879" cy="290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7462342" y="4763038"/>
            <a:ext cx="442641" cy="239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Oval 17"/>
          <p:cNvSpPr/>
          <p:nvPr/>
        </p:nvSpPr>
        <p:spPr>
          <a:xfrm rot="20379950">
            <a:off x="8215758" y="6172547"/>
            <a:ext cx="962470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4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1" grpId="0"/>
      <p:bldP spid="9" grpId="0" animBg="1"/>
      <p:bldP spid="14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SVOJSTVA JADRANSKOG MORA</a:t>
            </a:r>
            <a:endParaRPr lang="hr-HR" sz="4000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88024" y="3140968"/>
            <a:ext cx="3689573" cy="3704062"/>
            <a:chOff x="4788024" y="3140968"/>
            <a:chExt cx="3689573" cy="3704062"/>
          </a:xfrm>
        </p:grpSpPr>
        <p:pic>
          <p:nvPicPr>
            <p:cNvPr id="9" name="Rezervirano mjesto sadržaja 4" descr="22053 Geografija Hrvatske_Page_08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788024" y="3140968"/>
              <a:ext cx="3410822" cy="3704062"/>
            </a:xfrm>
            <a:prstGeom prst="rect">
              <a:avLst/>
            </a:prstGeom>
          </p:spPr>
        </p:pic>
        <p:pic>
          <p:nvPicPr>
            <p:cNvPr id="13" name="Rezervirano mjesto sadržaja 4" descr="22053 Geografija Hrvatske_Page_080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20272" y="3501008"/>
              <a:ext cx="1457325" cy="105917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/>
          <p:cNvGrpSpPr/>
          <p:nvPr/>
        </p:nvGrpSpPr>
        <p:grpSpPr>
          <a:xfrm>
            <a:off x="179512" y="3140968"/>
            <a:ext cx="4129555" cy="3704062"/>
            <a:chOff x="179512" y="3140968"/>
            <a:chExt cx="4129555" cy="3704062"/>
          </a:xfrm>
        </p:grpSpPr>
        <p:pic>
          <p:nvPicPr>
            <p:cNvPr id="10" name="Slika 5" descr="22053 Geografija Hrvatske_Page_080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140968"/>
              <a:ext cx="3812096" cy="370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Slika 5" descr="22053 Geografija Hrvatske_Page_080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99792" y="3539728"/>
              <a:ext cx="1609275" cy="9693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36512" y="596624"/>
            <a:ext cx="9180512" cy="280831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200" dirty="0" smtClean="0"/>
              <a:t>svojstva morske vode: </a:t>
            </a:r>
            <a:r>
              <a:rPr lang="hr-HR" sz="2200" b="1" dirty="0" smtClean="0">
                <a:solidFill>
                  <a:srgbClr val="FF0000"/>
                </a:solidFill>
              </a:rPr>
              <a:t>temperatura, prozirnost, boja i slanost </a:t>
            </a:r>
            <a:r>
              <a:rPr lang="hr-HR" sz="2200" dirty="0" smtClean="0"/>
              <a:t>(salinitet)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r-HR" sz="2200" b="1" dirty="0" smtClean="0">
                <a:solidFill>
                  <a:srgbClr val="FF0000"/>
                </a:solidFill>
              </a:rPr>
              <a:t>  </a:t>
            </a:r>
            <a:r>
              <a:rPr lang="hr-HR" sz="2800" b="1" dirty="0" smtClean="0">
                <a:solidFill>
                  <a:srgbClr val="FF0000"/>
                </a:solidFill>
              </a:rPr>
              <a:t>TEMPERATURA</a:t>
            </a:r>
            <a:endParaRPr lang="hr-HR" sz="2200" b="1" dirty="0" smtClean="0">
              <a:solidFill>
                <a:srgbClr val="FF0000"/>
              </a:solidFill>
            </a:endParaRPr>
          </a:p>
          <a:p>
            <a:pPr lvl="1"/>
            <a:r>
              <a:rPr lang="hr-HR" sz="2200" dirty="0" smtClean="0"/>
              <a:t>Jadran se zagrijava od travna do rujna, a u ostatku godine se hladi</a:t>
            </a:r>
          </a:p>
          <a:p>
            <a:pPr lvl="1"/>
            <a:r>
              <a:rPr lang="hr-HR" sz="2200" dirty="0" smtClean="0"/>
              <a:t>najhladniji </a:t>
            </a:r>
            <a:r>
              <a:rPr lang="hr-HR" sz="2200" b="1" dirty="0" smtClean="0"/>
              <a:t>siječanj</a:t>
            </a:r>
            <a:r>
              <a:rPr lang="hr-HR" sz="2200" dirty="0" smtClean="0"/>
              <a:t> i </a:t>
            </a:r>
            <a:r>
              <a:rPr lang="hr-HR" sz="2200" b="1" dirty="0" smtClean="0"/>
              <a:t>veljača</a:t>
            </a:r>
            <a:r>
              <a:rPr lang="hr-HR" sz="2200" dirty="0" smtClean="0"/>
              <a:t> (oko 9 °C), a najtopliji </a:t>
            </a:r>
            <a:r>
              <a:rPr lang="hr-HR" sz="2200" b="1" dirty="0" smtClean="0"/>
              <a:t>kolovoz</a:t>
            </a:r>
            <a:r>
              <a:rPr lang="hr-HR" sz="2200" dirty="0" smtClean="0"/>
              <a:t> (23 – 25 °C)</a:t>
            </a:r>
          </a:p>
          <a:p>
            <a:pPr lvl="1"/>
            <a:r>
              <a:rPr lang="hr-HR" sz="2200" dirty="0" smtClean="0"/>
              <a:t>za kupanje je najpovoljnije više od 18 °C</a:t>
            </a:r>
          </a:p>
          <a:p>
            <a:pPr lvl="1"/>
            <a:r>
              <a:rPr lang="hr-HR" sz="2200" dirty="0" smtClean="0"/>
              <a:t>na dubinama većim od 100 m temperatura je od 12 do 14 °C</a:t>
            </a:r>
            <a:endParaRPr lang="hr-HR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SVOJSTVA JADRANSKOG MORA</a:t>
            </a:r>
            <a:endParaRPr lang="hr-HR" sz="40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5496" y="668632"/>
            <a:ext cx="9108504" cy="6072736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SALINITET</a:t>
            </a:r>
          </a:p>
          <a:p>
            <a:pPr lvl="1">
              <a:spcBef>
                <a:spcPts val="0"/>
              </a:spcBef>
            </a:pPr>
            <a:r>
              <a:rPr lang="hr-HR" sz="2200" dirty="0" smtClean="0">
                <a:latin typeface="Calibri" panose="020F0502020204030204" pitchFamily="34" charset="0"/>
              </a:rPr>
              <a:t>prosječna </a:t>
            </a:r>
            <a:r>
              <a:rPr lang="hr-HR" sz="2200" dirty="0">
                <a:latin typeface="Calibri" panose="020F0502020204030204" pitchFamily="34" charset="0"/>
              </a:rPr>
              <a:t>slanoća je </a:t>
            </a:r>
            <a:r>
              <a:rPr lang="hr-HR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38</a:t>
            </a: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‰ </a:t>
            </a:r>
            <a:r>
              <a:rPr lang="hr-HR" sz="2200" b="1" dirty="0" smtClean="0">
                <a:latin typeface="Calibri" panose="020F0502020204030204" pitchFamily="34" charset="0"/>
              </a:rPr>
              <a:t>–</a:t>
            </a: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solane Nin, Pag i Ston </a:t>
            </a:r>
            <a:r>
              <a:rPr lang="hr-HR" sz="2000" i="1" dirty="0" smtClean="0">
                <a:latin typeface="Calibri" panose="020F0502020204030204" pitchFamily="34" charset="0"/>
              </a:rPr>
              <a:t>(</a:t>
            </a:r>
            <a:r>
              <a:rPr lang="hr-HR" sz="2000" b="1" i="1" dirty="0" smtClean="0">
                <a:latin typeface="Calibri" panose="020F0502020204030204" pitchFamily="34" charset="0"/>
              </a:rPr>
              <a:t>20% </a:t>
            </a:r>
            <a:r>
              <a:rPr lang="hr-HR" sz="2000" i="1" dirty="0" smtClean="0">
                <a:latin typeface="Calibri" panose="020F0502020204030204" pitchFamily="34" charset="0"/>
              </a:rPr>
              <a:t>hrvatskih potreba)</a:t>
            </a:r>
            <a:endParaRPr lang="hr-HR" sz="2200" i="1" dirty="0">
              <a:latin typeface="Calibri" panose="020F0502020204030204" pitchFamily="34" charset="0"/>
            </a:endParaRPr>
          </a:p>
          <a:p>
            <a:pPr lvl="1"/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južni </a:t>
            </a:r>
            <a:r>
              <a:rPr lang="hr-HR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dio je slaniji </a:t>
            </a:r>
            <a:r>
              <a:rPr lang="hr-HR" sz="2200" dirty="0">
                <a:latin typeface="Calibri" panose="020F0502020204030204" pitchFamily="34" charset="0"/>
              </a:rPr>
              <a:t>od sjevernog jer se u sjeverni Jadran ulijeva rijeka Po a u južni dolazi voda iz </a:t>
            </a:r>
            <a:r>
              <a:rPr lang="hr-HR" sz="2200" dirty="0" smtClean="0">
                <a:latin typeface="Calibri" panose="020F0502020204030204" pitchFamily="34" charset="0"/>
              </a:rPr>
              <a:t>Sredozemlja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PROZIRNOST </a:t>
            </a:r>
            <a:r>
              <a:rPr lang="hr-HR" sz="2800" dirty="0" smtClean="0"/>
              <a:t>i </a:t>
            </a:r>
            <a:r>
              <a:rPr lang="hr-HR" sz="2800" b="1" dirty="0" smtClean="0">
                <a:solidFill>
                  <a:srgbClr val="FF0000"/>
                </a:solidFill>
              </a:rPr>
              <a:t>BOJA</a:t>
            </a:r>
          </a:p>
          <a:p>
            <a:pPr lvl="1">
              <a:spcBef>
                <a:spcPts val="0"/>
              </a:spcBef>
            </a:pPr>
            <a:r>
              <a:rPr lang="vi-VN" sz="2200" dirty="0">
                <a:latin typeface="Calibri" panose="020F0502020204030204" pitchFamily="34" charset="0"/>
              </a:rPr>
              <a:t>prozirnost Jadrana je između </a:t>
            </a:r>
            <a:r>
              <a:rPr lang="vi-VN" sz="2200" b="1" dirty="0">
                <a:latin typeface="Calibri" panose="020F0502020204030204" pitchFamily="34" charset="0"/>
              </a:rPr>
              <a:t>22 i 33 m</a:t>
            </a:r>
            <a:r>
              <a:rPr lang="vi-VN" sz="2200" dirty="0">
                <a:latin typeface="Calibri" panose="020F0502020204030204" pitchFamily="34" charset="0"/>
              </a:rPr>
              <a:t>, na pučini do </a:t>
            </a:r>
            <a:r>
              <a:rPr lang="vi-VN" sz="2200" b="1" dirty="0">
                <a:latin typeface="Calibri" panose="020F0502020204030204" pitchFamily="34" charset="0"/>
              </a:rPr>
              <a:t>56 m</a:t>
            </a:r>
          </a:p>
          <a:p>
            <a:pPr lvl="1"/>
            <a:r>
              <a:rPr lang="vi-VN" sz="2200" dirty="0">
                <a:latin typeface="Calibri" panose="020F0502020204030204" pitchFamily="34" charset="0"/>
              </a:rPr>
              <a:t>velika prozirnost radi </a:t>
            </a:r>
            <a:r>
              <a:rPr lang="vi-VN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siromaštva životinjskog </a:t>
            </a:r>
            <a:r>
              <a:rPr lang="vi-VN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svijeta</a:t>
            </a:r>
            <a:endParaRPr lang="hr-HR" sz="2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r>
              <a:rPr lang="hr-HR" sz="2400" dirty="0">
                <a:latin typeface="Calibri" panose="020F0502020204030204" pitchFamily="34" charset="0"/>
              </a:rPr>
              <a:t>boja je </a:t>
            </a:r>
            <a:r>
              <a:rPr lang="hr-H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modra</a:t>
            </a:r>
            <a:r>
              <a:rPr lang="hr-HR" sz="2400" dirty="0">
                <a:latin typeface="Calibri" panose="020F0502020204030204" pitchFamily="34" charset="0"/>
              </a:rPr>
              <a:t> – posljedica podloge, obilježja vode, količine mikroorganizama u </a:t>
            </a:r>
            <a:r>
              <a:rPr lang="hr-HR" sz="2400" dirty="0" smtClean="0">
                <a:latin typeface="Calibri" panose="020F0502020204030204" pitchFamily="34" charset="0"/>
              </a:rPr>
              <a:t>vodi</a:t>
            </a:r>
          </a:p>
          <a:p>
            <a:pPr lvl="0">
              <a:spcBef>
                <a:spcPts val="1800"/>
              </a:spcBef>
            </a:pPr>
            <a:r>
              <a:rPr lang="hr-HR" sz="2400" dirty="0" smtClean="0">
                <a:latin typeface="Calibri" panose="020F0502020204030204" pitchFamily="34" charset="0"/>
              </a:rPr>
              <a:t>Jadran </a:t>
            </a:r>
            <a:r>
              <a:rPr lang="hr-HR" sz="2400" dirty="0">
                <a:latin typeface="Calibri" panose="020F0502020204030204" pitchFamily="34" charset="0"/>
              </a:rPr>
              <a:t>je </a:t>
            </a:r>
            <a:r>
              <a:rPr lang="hr-HR" sz="2400" b="1" dirty="0">
                <a:latin typeface="Calibri" panose="020F0502020204030204" pitchFamily="34" charset="0"/>
              </a:rPr>
              <a:t>siromašan morskim životom</a:t>
            </a:r>
            <a:r>
              <a:rPr lang="hr-HR" sz="2400" dirty="0">
                <a:latin typeface="Calibri" panose="020F0502020204030204" pitchFamily="34" charset="0"/>
              </a:rPr>
              <a:t>, ali </a:t>
            </a:r>
            <a:r>
              <a:rPr lang="hr-H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bogat brojnošću životinjskih i biljnih vrsta </a:t>
            </a:r>
            <a:r>
              <a:rPr lang="hr-HR" sz="2400" dirty="0">
                <a:latin typeface="Calibri" panose="020F0502020204030204" pitchFamily="34" charset="0"/>
              </a:rPr>
              <a:t>(od </a:t>
            </a:r>
            <a:r>
              <a:rPr lang="hr-HR" sz="2400" dirty="0" smtClean="0">
                <a:latin typeface="Calibri" panose="020F0502020204030204" pitchFamily="34" charset="0"/>
              </a:rPr>
              <a:t>6 </a:t>
            </a:r>
            <a:r>
              <a:rPr lang="hr-HR" sz="2400" dirty="0">
                <a:latin typeface="Calibri" panose="020F0502020204030204" pitchFamily="34" charset="0"/>
              </a:rPr>
              <a:t>do </a:t>
            </a:r>
            <a:r>
              <a:rPr lang="hr-HR" sz="2400" dirty="0" smtClean="0">
                <a:latin typeface="Calibri" panose="020F0502020204030204" pitchFamily="34" charset="0"/>
              </a:rPr>
              <a:t>7 </a:t>
            </a:r>
            <a:r>
              <a:rPr lang="hr-HR" sz="2400" dirty="0">
                <a:latin typeface="Calibri" panose="020F0502020204030204" pitchFamily="34" charset="0"/>
              </a:rPr>
              <a:t>000 biljnih i životinjskih vrsta</a:t>
            </a:r>
            <a:r>
              <a:rPr lang="hr-HR" sz="2400" dirty="0" smtClean="0">
                <a:latin typeface="Calibri" panose="020F0502020204030204" pitchFamily="34" charset="0"/>
              </a:rPr>
              <a:t>)</a:t>
            </a:r>
          </a:p>
          <a:p>
            <a:r>
              <a:rPr lang="hr-HR" sz="2400" dirty="0">
                <a:latin typeface="Calibri" panose="020F0502020204030204" pitchFamily="34" charset="0"/>
              </a:rPr>
              <a:t>oko </a:t>
            </a:r>
            <a:r>
              <a:rPr lang="hr-H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95% površine je prirodne čistoće </a:t>
            </a:r>
            <a:r>
              <a:rPr lang="hr-HR" sz="2400" dirty="0" smtClean="0">
                <a:latin typeface="Calibri" panose="020F0502020204030204" pitchFamily="34" charset="0"/>
              </a:rPr>
              <a:t>– pogodno za turizam</a:t>
            </a:r>
            <a:endParaRPr lang="hr-HR" sz="2400" dirty="0">
              <a:latin typeface="Calibri" panose="020F0502020204030204" pitchFamily="34" charset="0"/>
            </a:endParaRPr>
          </a:p>
          <a:p>
            <a:r>
              <a:rPr lang="hr-HR" sz="2400" dirty="0" smtClean="0">
                <a:latin typeface="Calibri" panose="020F0502020204030204" pitchFamily="34" charset="0"/>
              </a:rPr>
              <a:t>najonečišćeniji dijelovi su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sjeverni Jadran </a:t>
            </a:r>
            <a:r>
              <a:rPr lang="hr-HR" sz="2400" dirty="0" smtClean="0">
                <a:latin typeface="Calibri" panose="020F0502020204030204" pitchFamily="34" charset="0"/>
              </a:rPr>
              <a:t>(ušće rijeka Po) 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obala većih gradova</a:t>
            </a:r>
            <a:endParaRPr lang="hr-HR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9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1692" y="556054"/>
            <a:ext cx="6480720" cy="6301946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MORSKE STRUJE I VALOVI</a:t>
            </a:r>
            <a:endParaRPr lang="hr-HR" sz="40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3714752"/>
            <a:ext cx="4896544" cy="2952328"/>
          </a:xfrm>
        </p:spPr>
        <p:txBody>
          <a:bodyPr>
            <a:noAutofit/>
          </a:bodyPr>
          <a:lstStyle/>
          <a:p>
            <a:r>
              <a:rPr lang="hr-HR" sz="2400" dirty="0" smtClean="0"/>
              <a:t>u </a:t>
            </a:r>
            <a:r>
              <a:rPr lang="hr-HR" sz="2400" dirty="0"/>
              <a:t>Jadran pritječe </a:t>
            </a:r>
            <a:r>
              <a:rPr lang="hr-HR" sz="2400" b="1" dirty="0"/>
              <a:t>sredozemna morska struja</a:t>
            </a:r>
            <a:r>
              <a:rPr lang="hr-HR" sz="2400" dirty="0"/>
              <a:t> koja </a:t>
            </a:r>
            <a:r>
              <a:rPr lang="hr-HR" sz="2400" b="1" dirty="0">
                <a:solidFill>
                  <a:srgbClr val="FF0000"/>
                </a:solidFill>
              </a:rPr>
              <a:t>uz hrvatsku obalu teče kao topla</a:t>
            </a:r>
            <a:r>
              <a:rPr lang="hr-HR" sz="2400" dirty="0"/>
              <a:t>, a </a:t>
            </a:r>
            <a:r>
              <a:rPr lang="hr-HR" sz="2400" b="1" dirty="0">
                <a:solidFill>
                  <a:srgbClr val="FF0000"/>
                </a:solidFill>
              </a:rPr>
              <a:t>uz talijansku kao hladna </a:t>
            </a:r>
            <a:r>
              <a:rPr lang="hr-HR" sz="2400" dirty="0"/>
              <a:t>i vraća se u Sredozemlje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najveće </a:t>
            </a:r>
            <a:r>
              <a:rPr lang="hr-HR" sz="2400" dirty="0"/>
              <a:t>valove stvara </a:t>
            </a:r>
            <a:r>
              <a:rPr lang="hr-HR" sz="2400" b="1" dirty="0">
                <a:solidFill>
                  <a:srgbClr val="FF0000"/>
                </a:solidFill>
              </a:rPr>
              <a:t>jugo</a:t>
            </a:r>
            <a:r>
              <a:rPr lang="hr-HR" sz="2400" dirty="0"/>
              <a:t> (do 5 m), dok bura stvara niže (1 do 2 m</a:t>
            </a:r>
            <a:r>
              <a:rPr lang="hr-HR" sz="2400" dirty="0" smtClean="0"/>
              <a:t>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521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BOGATSTVO JADRANA</a:t>
            </a:r>
            <a:endParaRPr lang="hr-HR" sz="40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5496" y="668632"/>
            <a:ext cx="9108504" cy="6072736"/>
          </a:xfrm>
        </p:spPr>
        <p:txBody>
          <a:bodyPr>
            <a:noAutofit/>
          </a:bodyPr>
          <a:lstStyle/>
          <a:p>
            <a:pPr marL="288000" indent="-288000">
              <a:spcBef>
                <a:spcPts val="600"/>
              </a:spcBef>
            </a:pPr>
            <a:r>
              <a:rPr lang="hr-HR" sz="2400" dirty="0" smtClean="0">
                <a:latin typeface="Calibri" panose="020F0502020204030204" pitchFamily="34" charset="0"/>
              </a:rPr>
              <a:t>prozirnost i boja – pogodno za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turizam</a:t>
            </a:r>
          </a:p>
          <a:p>
            <a:pPr marL="288000"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raznolike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biljne i životinjske vrste ali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malobrojne</a:t>
            </a:r>
          </a:p>
          <a:p>
            <a:pPr marL="288000"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salinitet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– solane Pag, Ston i Nin </a:t>
            </a:r>
          </a:p>
          <a:p>
            <a:pPr marL="648000" lvl="1" indent="-288000">
              <a:spcBef>
                <a:spcPts val="600"/>
              </a:spcBef>
            </a:pPr>
            <a:r>
              <a:rPr lang="hr-HR" sz="2200" dirty="0" smtClean="0">
                <a:latin typeface="Calibri" panose="020F0502020204030204" pitchFamily="34" charset="0"/>
              </a:rPr>
              <a:t>proizvode manje od 30% domaćih potreba (30 000 t/god)</a:t>
            </a:r>
          </a:p>
          <a:p>
            <a:pPr marL="288000"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plin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nafta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– sjeverni Jadran</a:t>
            </a:r>
          </a:p>
          <a:p>
            <a:pPr marL="288000"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brodogradnja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od pamtivijeka – Split, Rijeka i Pula</a:t>
            </a:r>
          </a:p>
          <a:p>
            <a:pPr marL="288000" indent="-288000">
              <a:spcBef>
                <a:spcPts val="600"/>
              </a:spcBef>
            </a:pPr>
            <a:r>
              <a:rPr lang="hr-HR" sz="2400" dirty="0" smtClean="0">
                <a:latin typeface="Calibri" panose="020F0502020204030204" pitchFamily="34" charset="0"/>
              </a:rPr>
              <a:t>turizam –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razvedenost obale </a:t>
            </a:r>
            <a:endParaRPr lang="hr-HR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2839" y="3848263"/>
            <a:ext cx="4300959" cy="2893105"/>
            <a:chOff x="172839" y="3848263"/>
            <a:chExt cx="4300959" cy="2893105"/>
          </a:xfrm>
        </p:grpSpPr>
        <p:pic>
          <p:nvPicPr>
            <p:cNvPr id="2056" name="Picture 8" descr="https://objektivno.hr/wp-content/uploads/2014/03/brodoviiiii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39" y="3848263"/>
              <a:ext cx="4300959" cy="2865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3109" y="6544817"/>
              <a:ext cx="1648208" cy="1965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hr-HR" sz="1100" b="1" dirty="0" smtClean="0"/>
                <a:t>BRODOGRADILIŠTE SPLIT</a:t>
              </a:r>
              <a:endParaRPr lang="hr-HR" sz="11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44008" y="3835258"/>
            <a:ext cx="4320480" cy="2906110"/>
            <a:chOff x="4622665" y="3835258"/>
            <a:chExt cx="4320480" cy="2906110"/>
          </a:xfrm>
        </p:grpSpPr>
        <p:pic>
          <p:nvPicPr>
            <p:cNvPr id="2054" name="Picture 6" descr="Solana Pag iz ptičje perspektive, foto: Dino Stanin/PIXSE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665" y="3835258"/>
              <a:ext cx="4320480" cy="287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622665" y="6544817"/>
              <a:ext cx="952505" cy="1965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hr-HR" sz="1100" b="1" dirty="0" smtClean="0"/>
                <a:t>SOLANA PAG</a:t>
              </a:r>
              <a:endParaRPr lang="hr-H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22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EKOLOŠKO STANJE JADRANA</a:t>
            </a:r>
            <a:endParaRPr lang="hr-HR" sz="40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5496" y="668632"/>
            <a:ext cx="9108504" cy="6072736"/>
          </a:xfrm>
        </p:spPr>
        <p:txBody>
          <a:bodyPr>
            <a:noAutofit/>
          </a:bodyPr>
          <a:lstStyle/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oko 95% površine ima prirodnu čistoću </a:t>
            </a:r>
            <a:r>
              <a:rPr lang="hr-HR" sz="2200" dirty="0" smtClean="0">
                <a:latin typeface="Calibri" panose="020F0502020204030204" pitchFamily="34" charset="0"/>
              </a:rPr>
              <a:t>(uglavnom otvoreno more)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>
                <a:latin typeface="Calibri" panose="020F0502020204030204" pitchFamily="34" charset="0"/>
              </a:rPr>
              <a:t>priobalje se sve više onečišćuje – turizam, domaćinstva, luke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posebno kritični</a:t>
            </a:r>
            <a:r>
              <a:rPr lang="hr-HR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zatvoreni zaljevi (Plominski zaljev, Novigradsko i Karinsko more) i lučko-industrijska središta (Pula, Rijeka, Zadar, Šibenik, Split, Ploče)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najugroženiji je sjeverni Jadran</a:t>
            </a:r>
            <a:r>
              <a:rPr lang="hr-HR" sz="2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radi industrije </a:t>
            </a:r>
            <a:r>
              <a:rPr lang="hr-HR" sz="2200" dirty="0" err="1" smtClean="0">
                <a:latin typeface="Calibri" panose="020F0502020204030204" pitchFamily="34" charset="0"/>
              </a:rPr>
              <a:t>Sj</a:t>
            </a:r>
            <a:r>
              <a:rPr lang="hr-HR" sz="2200" dirty="0" smtClean="0">
                <a:latin typeface="Calibri" panose="020F0502020204030204" pitchFamily="34" charset="0"/>
              </a:rPr>
              <a:t>. Italije – Venecijanska laguna i Tršćanski zaljev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cvjetanje mora </a:t>
            </a:r>
            <a:r>
              <a:rPr lang="hr-HR" sz="2200" dirty="0" smtClean="0">
                <a:latin typeface="Calibri" panose="020F0502020204030204" pitchFamily="34" charset="0"/>
              </a:rPr>
              <a:t>– velika razmnoženost planktona i algi na nekim dijelovima Jadrana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>
                <a:latin typeface="Calibri" panose="020F0502020204030204" pitchFamily="34" charset="0"/>
              </a:rPr>
              <a:t>većina plaža svrstava se u 2 kategorije:</a:t>
            </a:r>
          </a:p>
          <a:p>
            <a:pPr marL="792000" lvl="1" indent="-288000">
              <a:spcBef>
                <a:spcPts val="600"/>
              </a:spcBef>
              <a:buFont typeface="+mj-lt"/>
              <a:buAutoNum type="arabicPeriod"/>
            </a:pPr>
            <a:r>
              <a:rPr lang="hr-HR" sz="2200" dirty="0" smtClean="0">
                <a:latin typeface="Calibri" panose="020F0502020204030204" pitchFamily="34" charset="0"/>
              </a:rPr>
              <a:t>more visoke kakvoće</a:t>
            </a:r>
          </a:p>
          <a:p>
            <a:pPr marL="792000" lvl="1" indent="-288000">
              <a:spcBef>
                <a:spcPts val="600"/>
              </a:spcBef>
              <a:buFont typeface="+mj-lt"/>
              <a:buAutoNum type="arabicPeriod"/>
            </a:pPr>
            <a:r>
              <a:rPr lang="hr-HR" sz="2200" dirty="0" smtClean="0">
                <a:latin typeface="Calibri" panose="020F0502020204030204" pitchFamily="34" charset="0"/>
              </a:rPr>
              <a:t>more podobno za kupanje</a:t>
            </a:r>
          </a:p>
          <a:p>
            <a:pPr>
              <a:spcBef>
                <a:spcPts val="1200"/>
              </a:spcBef>
            </a:pPr>
            <a:endParaRPr lang="hr-HR" sz="22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s://grckainfo.org/uploads/images/blog/190868_Plava_zastav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54" y="3835489"/>
            <a:ext cx="4202681" cy="295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5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472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tema</vt:lpstr>
      <vt:lpstr>Jadransko more</vt:lpstr>
      <vt:lpstr>VELIČINA</vt:lpstr>
      <vt:lpstr>PowerPoint Presentation</vt:lpstr>
      <vt:lpstr>PowerPoint Presentation</vt:lpstr>
      <vt:lpstr>SVOJSTVA JADRANSKOG MORA</vt:lpstr>
      <vt:lpstr>SVOJSTVA JADRANSKOG MORA</vt:lpstr>
      <vt:lpstr>MORSKE STRUJE I VALOVI</vt:lpstr>
      <vt:lpstr>BOGATSTVO JADRANA</vt:lpstr>
      <vt:lpstr>EKOLOŠKO STANJE JADRANA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Jadransko more</dc:title>
  <dc:subject>Turistička geografija</dc:subject>
  <dc:creator>korisnik</dc:creator>
  <cp:lastModifiedBy>korisnik</cp:lastModifiedBy>
  <cp:revision>18</cp:revision>
  <dcterms:created xsi:type="dcterms:W3CDTF">2014-11-03T22:50:04Z</dcterms:created>
  <dcterms:modified xsi:type="dcterms:W3CDTF">2019-12-15T16:29:30Z</dcterms:modified>
</cp:coreProperties>
</file>