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5F5B3-A12C-411D-BDCC-0E36B6C464C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1120F-2E1D-4372-8F1B-0D2AB987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1120F-2E1D-4372-8F1B-0D2AB9879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2802-8822-439F-800A-0F1A9E9F92DE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738C-529D-47FF-8D56-14EBBFFE2AF2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C04A-7DB0-4051-B2F7-2FEC87060E05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5480-20E7-4BEA-AD46-B40E6BC9C5C4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8FF24F-3C85-4648-902D-70D77BF2554D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906B-90C0-4A61-BDF0-06302FC19C6E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2C6-03C8-4815-A5C1-143D19C7BAF9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AFE3-7554-4E66-AC0C-C4A52EB81A41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1F66-FBC3-49CF-9D9C-D13A4A980C15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6253-D56A-4A1F-86C7-57BEAB050330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08BA-0B2B-49F3-BDD5-C6B7F249FA39}" type="datetime1">
              <a:rPr lang="en-US" smtClean="0"/>
              <a:t>2/24/2017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E9713A-E0BD-4A7B-A2F9-F29F127F2981}" type="datetime1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PENERAPAN K</a:t>
            </a:r>
            <a:r>
              <a:rPr lang="en-US" sz="6000" dirty="0" smtClean="0"/>
              <a:t>NN </a:t>
            </a:r>
            <a:r>
              <a:rPr lang="en-US" sz="6000" dirty="0"/>
              <a:t>NTUK MENDETEKSI AKTIVITAS MANUSIA YANG DIREKAM MELALUI  SMARTPHONE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Dewi Ayunda Rizkiyani</a:t>
            </a:r>
          </a:p>
          <a:p>
            <a:r>
              <a:rPr lang="en-US" dirty="0" smtClean="0"/>
              <a:t>DSI Bootcamp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5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184652" cy="4050792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10,299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observasi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564 variabel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 subjek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620185">
            <a:off x="4415637" y="2276425"/>
            <a:ext cx="16637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173130">
            <a:off x="4459191" y="3736925"/>
            <a:ext cx="16637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43800" y="755197"/>
            <a:ext cx="4962652" cy="201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Training Data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7,352 observasi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564 variabel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21 subjek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88556" y="3039165"/>
            <a:ext cx="4962652" cy="201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Testing Data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2,947 observasi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564 variabel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 subjek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01495" y="5235130"/>
            <a:ext cx="7195105" cy="122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Jumlah prediktor: 561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Prediktor yang terekam sudah dinormalisasi ke interval -1,1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348" y="55372"/>
            <a:ext cx="10058400" cy="1176528"/>
          </a:xfrm>
        </p:spPr>
        <p:txBody>
          <a:bodyPr/>
          <a:lstStyle/>
          <a:p>
            <a:r>
              <a:rPr lang="en-US" dirty="0" smtClean="0"/>
              <a:t>Ringkasan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7" y="793516"/>
            <a:ext cx="6220693" cy="33532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8350"/>
            <a:ext cx="6474982" cy="3505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88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84654"/>
            <a:ext cx="1317752" cy="4566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Z-scaling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76500" y="2247900"/>
            <a:ext cx="927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2500" y="2093976"/>
            <a:ext cx="2628900" cy="67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Deteksi Near Zero Variance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210300" y="2202561"/>
            <a:ext cx="927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10374" y="1923248"/>
            <a:ext cx="3103626" cy="1030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Membuang pediktor yang berkorelasi tinggi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(277 prediktor tersisa)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0800000">
            <a:off x="8059674" y="3415125"/>
            <a:ext cx="914400" cy="15576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06748" y="4193968"/>
            <a:ext cx="3103626" cy="974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Principal Component Analysis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(179 prediktor tersisa)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5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943481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9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8" y="2121408"/>
            <a:ext cx="8682160" cy="27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2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2" y="1924305"/>
            <a:ext cx="10053176" cy="44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testing: confusion matrix </a:t>
            </a:r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0" y="2121408"/>
            <a:ext cx="11017476" cy="41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3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</TotalTime>
  <Words>99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Wood Type</vt:lpstr>
      <vt:lpstr>PENERAPAN KNN NTUK MENDETEKSI AKTIVITAS MANUSIA YANG DIREKAM MELALUI  SMARTPHONE</vt:lpstr>
      <vt:lpstr>Data</vt:lpstr>
      <vt:lpstr>Ringkasan DATA</vt:lpstr>
      <vt:lpstr>PRE-Processing</vt:lpstr>
      <vt:lpstr>MODEL TRAINing</vt:lpstr>
      <vt:lpstr>PowerPoint Presentation</vt:lpstr>
      <vt:lpstr>Model testing: CONFUSION MATRIX</vt:lpstr>
      <vt:lpstr>Model testing: confusion matrix lanjutan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KNN NTUK MENDETEKSI AKTIVITAS MANUSIA YANG DIREKAM MELALUI  SMARTPHONE</dc:title>
  <dc:creator>Dewi A. Rizkiyani</dc:creator>
  <cp:lastModifiedBy>Dewi A. Rizkiyani</cp:lastModifiedBy>
  <cp:revision>10</cp:revision>
  <dcterms:created xsi:type="dcterms:W3CDTF">2017-02-24T12:34:59Z</dcterms:created>
  <dcterms:modified xsi:type="dcterms:W3CDTF">2017-02-24T13:58:04Z</dcterms:modified>
</cp:coreProperties>
</file>