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0" r:id="rId5"/>
    <p:sldId id="264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7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811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4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000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4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0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9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5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1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8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3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28D2-4A35-446A-87B3-FFAD740BB3F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3F71192-A166-4F78-822A-F829F85C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3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Alert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Target Borrower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Internship di </a:t>
            </a:r>
            <a:r>
              <a:rPr lang="en-US" dirty="0" err="1" smtClean="0"/>
              <a:t>Amartha</a:t>
            </a:r>
            <a:endParaRPr lang="en-US" dirty="0" smtClean="0"/>
          </a:p>
          <a:p>
            <a:r>
              <a:rPr lang="en-US" dirty="0" smtClean="0"/>
              <a:t>Aris Budi Wibowo</a:t>
            </a:r>
          </a:p>
          <a:p>
            <a:r>
              <a:rPr lang="en-US" dirty="0" smtClean="0"/>
              <a:t>DSI </a:t>
            </a:r>
            <a:r>
              <a:rPr lang="en-US" dirty="0" err="1" smtClean="0"/>
              <a:t>Bootcamp</a:t>
            </a:r>
            <a:r>
              <a:rPr lang="en-US" dirty="0" smtClean="0"/>
              <a:t> 2016</a:t>
            </a:r>
            <a:endParaRPr lang="en-US" dirty="0"/>
          </a:p>
        </p:txBody>
      </p:sp>
      <p:pic>
        <p:nvPicPr>
          <p:cNvPr id="1026" name="Picture 2" descr="https://amartha.com/themes/new/img/header-logo-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667" y="5396509"/>
            <a:ext cx="3805273" cy="95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tascience.or.id/content/images/2015/09/LOGO-DSI-COREL---CopyResize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17" y="5226244"/>
            <a:ext cx="1363484" cy="13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0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Amartha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P2P Lending </a:t>
            </a:r>
            <a:r>
              <a:rPr lang="en-US" dirty="0" err="1" smtClean="0"/>
              <a:t>membutuhkan</a:t>
            </a:r>
            <a:r>
              <a:rPr lang="en-US" dirty="0" smtClean="0"/>
              <a:t> model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borrower </a:t>
            </a:r>
            <a:r>
              <a:rPr lang="en-US" dirty="0" err="1" smtClean="0"/>
              <a:t>dalam</a:t>
            </a:r>
            <a:r>
              <a:rPr lang="en-US" dirty="0" smtClean="0"/>
              <a:t> range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smtClean="0"/>
              <a:t>partner 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,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Aisyah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agar model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Amartha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model forecasting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user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target </a:t>
            </a:r>
            <a:r>
              <a:rPr lang="en-US" dirty="0" err="1" smtClean="0"/>
              <a:t>jumlah</a:t>
            </a:r>
            <a:r>
              <a:rPr lang="en-US" dirty="0" smtClean="0"/>
              <a:t> borrower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Bahasa </a:t>
            </a:r>
            <a:r>
              <a:rPr lang="en-US" dirty="0" err="1" smtClean="0"/>
              <a:t>Pemograman</a:t>
            </a:r>
            <a:r>
              <a:rPr lang="en-US" dirty="0" smtClean="0"/>
              <a:t>: R </a:t>
            </a:r>
            <a:r>
              <a:rPr lang="en-US" dirty="0" err="1" smtClean="0"/>
              <a:t>versi</a:t>
            </a:r>
            <a:r>
              <a:rPr lang="en-US" dirty="0" smtClean="0"/>
              <a:t> 3.3.1</a:t>
            </a:r>
          </a:p>
          <a:p>
            <a:pPr lvl="1"/>
            <a:r>
              <a:rPr lang="en-US" dirty="0" smtClean="0"/>
              <a:t>Library: Forecast</a:t>
            </a:r>
          </a:p>
        </p:txBody>
      </p:sp>
    </p:spTree>
    <p:extLst>
      <p:ext uri="{BB962C8B-B14F-4D97-AF65-F5344CB8AC3E}">
        <p14:creationId xmlns:p14="http://schemas.microsoft.com/office/powerpoint/2010/main" val="351360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10603" y="58140"/>
            <a:ext cx="2556358" cy="11309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Mulai</a:t>
            </a:r>
            <a:endParaRPr lang="en-US" sz="2800" dirty="0"/>
          </a:p>
        </p:txBody>
      </p:sp>
      <p:sp>
        <p:nvSpPr>
          <p:cNvPr id="5" name="Parallelogram 4"/>
          <p:cNvSpPr/>
          <p:nvPr/>
        </p:nvSpPr>
        <p:spPr>
          <a:xfrm>
            <a:off x="4410603" y="1675099"/>
            <a:ext cx="2556358" cy="1487368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Borrower, Confidence Level, Target, Error, Start Date, End Date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688782" y="1189128"/>
            <a:ext cx="13177" cy="533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3606800" y="3894369"/>
            <a:ext cx="4163964" cy="155510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Jika</a:t>
            </a:r>
            <a:r>
              <a:rPr lang="en-US" dirty="0"/>
              <a:t> </a:t>
            </a:r>
            <a:r>
              <a:rPr lang="en-US" dirty="0" smtClean="0"/>
              <a:t>range </a:t>
            </a:r>
            <a:r>
              <a:rPr lang="en-US" dirty="0" err="1" smtClean="0"/>
              <a:t>waktu</a:t>
            </a:r>
            <a:r>
              <a:rPr lang="en-US" dirty="0" smtClean="0"/>
              <a:t> forecast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9" idx="0"/>
          </p:cNvCxnSpPr>
          <p:nvPr/>
        </p:nvCxnSpPr>
        <p:spPr>
          <a:xfrm>
            <a:off x="5688782" y="3162468"/>
            <a:ext cx="0" cy="731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41" idx="0"/>
          </p:cNvCxnSpPr>
          <p:nvPr/>
        </p:nvCxnSpPr>
        <p:spPr>
          <a:xfrm>
            <a:off x="5688782" y="5449478"/>
            <a:ext cx="13177" cy="314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</p:cNvCxnSpPr>
          <p:nvPr/>
        </p:nvCxnSpPr>
        <p:spPr>
          <a:xfrm>
            <a:off x="7770764" y="4671924"/>
            <a:ext cx="14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Parallelogram 31"/>
          <p:cNvSpPr/>
          <p:nvPr/>
        </p:nvSpPr>
        <p:spPr>
          <a:xfrm>
            <a:off x="8996235" y="4141773"/>
            <a:ext cx="1976565" cy="106030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Borrower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rekaman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305186" y="5763845"/>
            <a:ext cx="2793546" cy="910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1" idx="2"/>
            <a:endCxn id="21" idx="0"/>
          </p:cNvCxnSpPr>
          <p:nvPr/>
        </p:nvCxnSpPr>
        <p:spPr>
          <a:xfrm flipH="1">
            <a:off x="5688782" y="6673938"/>
            <a:ext cx="13177" cy="891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2" idx="4"/>
          </p:cNvCxnSpPr>
          <p:nvPr/>
        </p:nvCxnSpPr>
        <p:spPr>
          <a:xfrm rot="5400000">
            <a:off x="8533095" y="6651179"/>
            <a:ext cx="2900529" cy="23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65009" y="973931"/>
            <a:ext cx="2793546" cy="4730123"/>
            <a:chOff x="4229100" y="5111749"/>
            <a:chExt cx="2692400" cy="5099051"/>
          </a:xfrm>
        </p:grpSpPr>
        <p:sp>
          <p:nvSpPr>
            <p:cNvPr id="5" name="Rectangle 4"/>
            <p:cNvSpPr/>
            <p:nvPr/>
          </p:nvSpPr>
          <p:spPr>
            <a:xfrm>
              <a:off x="4229100" y="5111749"/>
              <a:ext cx="2692400" cy="11350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Proses forecasting </a:t>
              </a:r>
              <a:r>
                <a:rPr lang="en-US" dirty="0" err="1" smtClean="0"/>
                <a:t>dengan</a:t>
              </a:r>
              <a:r>
                <a:rPr lang="en-US" dirty="0" smtClean="0"/>
                <a:t> Auto ARIMA</a:t>
              </a:r>
              <a:endParaRPr lang="en-US" dirty="0"/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4371437" y="6927848"/>
              <a:ext cx="2407111" cy="1320800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Prediksi</a:t>
              </a:r>
              <a:r>
                <a:rPr lang="en-US" dirty="0" smtClean="0"/>
                <a:t> target </a:t>
              </a:r>
              <a:r>
                <a:rPr lang="en-US" dirty="0" err="1" smtClean="0"/>
                <a:t>tercapai</a:t>
              </a:r>
              <a:r>
                <a:rPr lang="en-US" dirty="0" smtClean="0"/>
                <a:t>/</a:t>
              </a:r>
              <a:r>
                <a:rPr lang="en-US" dirty="0" err="1" smtClean="0"/>
                <a:t>tidak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flipH="1">
              <a:off x="5574993" y="6246811"/>
              <a:ext cx="307" cy="68103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4483100" y="8929685"/>
              <a:ext cx="2184400" cy="128111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Selesai</a:t>
              </a:r>
              <a:endParaRPr lang="en-US" sz="2800" dirty="0"/>
            </a:p>
          </p:txBody>
        </p:sp>
        <p:cxnSp>
          <p:nvCxnSpPr>
            <p:cNvPr id="9" name="Straight Arrow Connector 8"/>
            <p:cNvCxnSpPr>
              <a:stCxn id="6" idx="4"/>
            </p:cNvCxnSpPr>
            <p:nvPr/>
          </p:nvCxnSpPr>
          <p:spPr>
            <a:xfrm>
              <a:off x="5574993" y="8248648"/>
              <a:ext cx="307" cy="681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endCxn id="5" idx="0"/>
          </p:cNvCxnSpPr>
          <p:nvPr/>
        </p:nvCxnSpPr>
        <p:spPr>
          <a:xfrm flipH="1">
            <a:off x="5561782" y="-1207294"/>
            <a:ext cx="818" cy="2181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8" idx="3"/>
          </p:cNvCxnSpPr>
          <p:nvPr/>
        </p:nvCxnSpPr>
        <p:spPr>
          <a:xfrm rot="5400000">
            <a:off x="5026517" y="278839"/>
            <a:ext cx="6499501" cy="31625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target borrower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i="1" dirty="0" smtClean="0"/>
              <a:t>confidence level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durasi</a:t>
            </a:r>
            <a:r>
              <a:rPr lang="en-US" dirty="0" smtClean="0"/>
              <a:t> </a:t>
            </a:r>
            <a:r>
              <a:rPr lang="en-US" dirty="0" err="1" smtClean="0"/>
              <a:t>perekaman</a:t>
            </a:r>
            <a:r>
              <a:rPr lang="en-US" dirty="0" smtClean="0"/>
              <a:t> target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/>
              <a:t> </a:t>
            </a:r>
            <a:r>
              <a:rPr lang="en-US" dirty="0" err="1" smtClean="0"/>
              <a:t>durasi</a:t>
            </a:r>
            <a:r>
              <a:rPr lang="en-US" dirty="0" smtClean="0"/>
              <a:t> </a:t>
            </a:r>
            <a:r>
              <a:rPr lang="en-US" dirty="0" err="1" smtClean="0"/>
              <a:t>perekaman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di data,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warning </a:t>
            </a:r>
            <a:r>
              <a:rPr lang="en-US" dirty="0" err="1" smtClean="0"/>
              <a:t>bahwa</a:t>
            </a:r>
            <a:r>
              <a:rPr lang="en-US" dirty="0" smtClean="0"/>
              <a:t> data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forecast.</a:t>
            </a:r>
          </a:p>
          <a:p>
            <a:r>
              <a:rPr lang="en-US" dirty="0" smtClean="0"/>
              <a:t>Model forecast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data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Asumsi</a:t>
            </a:r>
            <a:r>
              <a:rPr lang="en-US" dirty="0" smtClean="0"/>
              <a:t> data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2 </a:t>
            </a:r>
            <a:r>
              <a:rPr lang="en-US" dirty="0" err="1" smtClean="0"/>
              <a:t>kolom</a:t>
            </a:r>
            <a:r>
              <a:rPr lang="en-US" dirty="0" smtClean="0"/>
              <a:t> (</a:t>
            </a:r>
            <a:r>
              <a:rPr lang="en-US" dirty="0" err="1" smtClean="0"/>
              <a:t>tanggal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borrower),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menginginkan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mengasumsikan</a:t>
            </a:r>
            <a:r>
              <a:rPr lang="en-US" dirty="0" smtClean="0"/>
              <a:t> data yang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data </a:t>
            </a:r>
            <a:r>
              <a:rPr lang="en-US" dirty="0" err="1" smtClean="0"/>
              <a:t>histori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target borrower </a:t>
            </a:r>
            <a:r>
              <a:rPr lang="en-US" dirty="0" err="1" smtClean="0"/>
              <a:t>direkam</a:t>
            </a:r>
            <a:r>
              <a:rPr lang="en-US" dirty="0" smtClean="0"/>
              <a:t>.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,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user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data </a:t>
            </a:r>
            <a:r>
              <a:rPr lang="en-US" dirty="0" err="1" smtClean="0"/>
              <a:t>terbaru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borrower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Becker, R. A., Chambers, J. M. and Wilks, A. R. (1988) </a:t>
            </a:r>
            <a:r>
              <a:rPr lang="en-US" i="1" dirty="0"/>
              <a:t>The New S Language</a:t>
            </a:r>
            <a:r>
              <a:rPr lang="en-US" dirty="0"/>
              <a:t>. Wadsworth &amp; Brooks/Cole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Hyndman</a:t>
            </a:r>
            <a:r>
              <a:rPr lang="en-US" dirty="0"/>
              <a:t>, R. J., &amp; </a:t>
            </a:r>
            <a:r>
              <a:rPr lang="en-US" dirty="0" err="1"/>
              <a:t>Khandakar</a:t>
            </a:r>
            <a:r>
              <a:rPr lang="en-US" dirty="0"/>
              <a:t>, Y. (2007). Automatic Time Series Forecasting: The Forecast Package for R 7. 2008. </a:t>
            </a:r>
            <a:r>
              <a:rPr lang="en-US" i="1" dirty="0"/>
              <a:t>URL: https://www. </a:t>
            </a:r>
            <a:r>
              <a:rPr lang="en-US" i="1" dirty="0" err="1"/>
              <a:t>jstatsoft</a:t>
            </a:r>
            <a:r>
              <a:rPr lang="en-US" i="1" dirty="0"/>
              <a:t>. org/article/view/v027i03</a:t>
            </a:r>
            <a:endParaRPr lang="en-US" dirty="0"/>
          </a:p>
          <a:p>
            <a:r>
              <a:rPr lang="en-US" dirty="0" smtClean="0"/>
              <a:t>R </a:t>
            </a:r>
            <a:r>
              <a:rPr lang="en-US" dirty="0"/>
              <a:t>Core Team (</a:t>
            </a:r>
            <a:r>
              <a:rPr lang="en-US" dirty="0" smtClean="0"/>
              <a:t>2016). </a:t>
            </a:r>
            <a:r>
              <a:rPr lang="en-US" dirty="0"/>
              <a:t>R: A language and environment for statistical computing. R Foundation for Statistical Computing, Vienna, Austria. </a:t>
            </a:r>
            <a:r>
              <a:rPr lang="en-US" i="1" dirty="0" smtClean="0"/>
              <a:t>URL: </a:t>
            </a:r>
            <a:r>
              <a:rPr lang="en-US" i="1" dirty="0"/>
              <a:t>http://www.R-project.org</a:t>
            </a:r>
            <a:r>
              <a:rPr lang="en-US" i="1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585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305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Alert Sistem Pencapaian Target Borrower</vt:lpstr>
      <vt:lpstr>Introduction</vt:lpstr>
      <vt:lpstr>Tools</vt:lpstr>
      <vt:lpstr>PowerPoint Presentation</vt:lpstr>
      <vt:lpstr>PowerPoint Presentation</vt:lpstr>
      <vt:lpstr>Result</vt:lpstr>
      <vt:lpstr>Future</vt:lpstr>
      <vt:lpstr>Resources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Model Pipeline to Predict The Number of Lenders</dc:title>
  <dc:creator>Aris Budi Wibowo</dc:creator>
  <cp:lastModifiedBy>Aris Budi Wibowo</cp:lastModifiedBy>
  <cp:revision>18</cp:revision>
  <dcterms:created xsi:type="dcterms:W3CDTF">2017-02-24T12:39:23Z</dcterms:created>
  <dcterms:modified xsi:type="dcterms:W3CDTF">2017-02-24T16:44:25Z</dcterms:modified>
</cp:coreProperties>
</file>