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62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70" d="100"/>
          <a:sy n="70" d="100"/>
        </p:scale>
        <p:origin x="8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46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97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53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38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7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59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7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73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66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51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l-SI"/>
              <a:t>Kliknite ikono, če želite dodati sliko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246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l-SI"/>
              <a:t>Kliknite, če želite urediti slog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AC528-8718-B74E-9509-7CA86515D83D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A3A53C9-056A-9C4A-BF36-7977381885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25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14C8E-4A82-E5E8-ACEE-AEEBFCD5A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506" y="570637"/>
            <a:ext cx="4826795" cy="2858363"/>
          </a:xfrm>
        </p:spPr>
        <p:txBody>
          <a:bodyPr>
            <a:normAutofit fontScale="90000"/>
          </a:bodyPr>
          <a:lstStyle/>
          <a:p>
            <a:pPr algn="l"/>
            <a:r>
              <a:rPr lang="en-US" sz="7200" dirty="0"/>
              <a:t>SPLETIŠČE </a:t>
            </a:r>
            <a:r>
              <a:rPr lang="sl-SI" sz="7200" dirty="0" err="1"/>
              <a:t>Coro‘s</a:t>
            </a:r>
            <a:r>
              <a:rPr lang="sl-SI" sz="7200" dirty="0"/>
              <a:t> </a:t>
            </a:r>
            <a:r>
              <a:rPr lang="sl-SI" sz="7200" dirty="0" err="1"/>
              <a:t>rims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0B3E9-4C1E-6736-D497-FB4AE3C7B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sl-SI" sz="1600" b="1" i="0" dirty="0">
                <a:effectLst/>
                <a:latin typeface="Arial" panose="020B0604020202020204" pitchFamily="34" charset="0"/>
              </a:rPr>
              <a:t>Vse za avtomobilske navdušence – platišča, dodatki in več</a:t>
            </a:r>
            <a:endParaRPr lang="sl-SI" sz="1700" b="1" dirty="0"/>
          </a:p>
          <a:p>
            <a:pPr algn="l"/>
            <a:r>
              <a:rPr lang="en-US" sz="1700" b="1" dirty="0" err="1"/>
              <a:t>Avtor</a:t>
            </a:r>
            <a:r>
              <a:rPr lang="en-US" sz="1700" b="1" dirty="0"/>
              <a:t>:</a:t>
            </a:r>
            <a:r>
              <a:rPr lang="sl-SI" sz="1700" b="1" dirty="0"/>
              <a:t> </a:t>
            </a:r>
            <a:r>
              <a:rPr lang="sl-SI" sz="1700" b="1" dirty="0" err="1"/>
              <a:t>Ernan</a:t>
            </a:r>
            <a:r>
              <a:rPr lang="sl-SI" sz="1700" b="1" dirty="0"/>
              <a:t> </a:t>
            </a:r>
            <a:r>
              <a:rPr lang="sl-SI" sz="1700" b="1" dirty="0" err="1"/>
              <a:t>Ćoralić</a:t>
            </a:r>
            <a:endParaRPr lang="en-US" sz="1700" dirty="0"/>
          </a:p>
          <a:p>
            <a:pPr algn="l"/>
            <a:r>
              <a:rPr lang="en-US" sz="1700" b="1" dirty="0" err="1"/>
              <a:t>Šola</a:t>
            </a:r>
            <a:r>
              <a:rPr lang="en-US" sz="1700" b="1" dirty="0"/>
              <a:t>:</a:t>
            </a:r>
            <a:r>
              <a:rPr lang="en-US" sz="1700" dirty="0"/>
              <a:t> </a:t>
            </a:r>
            <a:r>
              <a:rPr lang="en-US" sz="1700" dirty="0" err="1"/>
              <a:t>Šolski</a:t>
            </a:r>
            <a:r>
              <a:rPr lang="en-US" sz="1700" dirty="0"/>
              <a:t> center Kranj - </a:t>
            </a:r>
            <a:r>
              <a:rPr lang="en-US" sz="1700" dirty="0" err="1"/>
              <a:t>Srednja</a:t>
            </a:r>
            <a:r>
              <a:rPr lang="en-US" sz="1700" dirty="0"/>
              <a:t> </a:t>
            </a:r>
            <a:r>
              <a:rPr lang="en-US" sz="1700" dirty="0" err="1"/>
              <a:t>tehniška</a:t>
            </a:r>
            <a:r>
              <a:rPr lang="en-US" sz="1700" dirty="0"/>
              <a:t> </a:t>
            </a:r>
            <a:r>
              <a:rPr lang="en-US" sz="1700" dirty="0" err="1"/>
              <a:t>šola</a:t>
            </a:r>
            <a:endParaRPr lang="en-US" sz="1700" dirty="0"/>
          </a:p>
          <a:p>
            <a:pPr algn="l"/>
            <a:r>
              <a:rPr lang="en-US" sz="1700" b="1" dirty="0"/>
              <a:t>Datum:</a:t>
            </a:r>
            <a:r>
              <a:rPr lang="en-US" sz="1700" dirty="0"/>
              <a:t> Maj 2025</a:t>
            </a:r>
          </a:p>
        </p:txBody>
      </p:sp>
    </p:spTree>
    <p:extLst>
      <p:ext uri="{BB962C8B-B14F-4D97-AF65-F5344CB8AC3E}">
        <p14:creationId xmlns:p14="http://schemas.microsoft.com/office/powerpoint/2010/main" val="29067757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63A9-7C35-B083-5009-8357AA7DC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Zakaj VITALIS?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CBCD-4BB9-EA5D-F670-6CC373EC8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Namen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sl-SI" sz="2000" dirty="0"/>
              <a:t>Prodaja platišč in dodatkov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err="1"/>
              <a:t>Ciljna</a:t>
            </a:r>
            <a:r>
              <a:rPr lang="en-US" sz="2000" b="1" dirty="0"/>
              <a:t> </a:t>
            </a:r>
            <a:r>
              <a:rPr lang="en-US" sz="2000" b="1" dirty="0" err="1"/>
              <a:t>skupina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sl-SI" dirty="0"/>
              <a:t>vse voznike avtomobilov</a:t>
            </a:r>
            <a:endParaRPr lang="sl-SI" sz="2000" dirty="0"/>
          </a:p>
          <a:p>
            <a:pPr marL="0" indent="0">
              <a:buNone/>
            </a:pPr>
            <a:r>
              <a:rPr lang="en-US" sz="2000" b="1" dirty="0" err="1"/>
              <a:t>Ključni</a:t>
            </a:r>
            <a:r>
              <a:rPr lang="en-US" sz="2000" b="1" dirty="0"/>
              <a:t> </a:t>
            </a:r>
            <a:r>
              <a:rPr lang="en-US" sz="2000" b="1" dirty="0" err="1"/>
              <a:t>cilji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sl-SI" sz="2000" dirty="0"/>
              <a:t>prodati platišča in dodatke za platišča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1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F703-E70E-295A-7769-21F900C27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Tehnološka osnova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05EA-CFA1-A4A5-CEF1-DE7E4A2F8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/>
              <a:t>Tehnologije</a:t>
            </a:r>
            <a:r>
              <a:rPr lang="en-US" sz="2400" b="1" dirty="0"/>
              <a:t>:</a:t>
            </a:r>
            <a:r>
              <a:rPr lang="en-US" sz="2400" dirty="0"/>
              <a:t> HTML5, CSS3</a:t>
            </a:r>
            <a:endParaRPr lang="sl-SI" sz="2400" dirty="0"/>
          </a:p>
          <a:p>
            <a:pPr marL="0" indent="0">
              <a:buNone/>
            </a:pPr>
            <a:r>
              <a:rPr lang="en-US" sz="2400" b="1" dirty="0" err="1"/>
              <a:t>Vizualne</a:t>
            </a:r>
            <a:r>
              <a:rPr lang="en-US" sz="2400" b="1" dirty="0"/>
              <a:t> </a:t>
            </a:r>
            <a:r>
              <a:rPr lang="en-US" sz="2400" b="1" dirty="0" err="1"/>
              <a:t>značilnosti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r>
              <a:rPr lang="sl-SI" sz="2400" dirty="0"/>
              <a:t>Modro, črno, bela</a:t>
            </a:r>
            <a:endParaRPr lang="en-US" sz="2400" dirty="0"/>
          </a:p>
          <a:p>
            <a:r>
              <a:rPr lang="en-US" sz="2400" dirty="0"/>
              <a:t>Bootstrap framework</a:t>
            </a:r>
          </a:p>
          <a:p>
            <a:pPr marL="0" indent="0">
              <a:buNone/>
            </a:pPr>
            <a:r>
              <a:rPr lang="en-US" sz="2400" b="1" dirty="0" err="1"/>
              <a:t>Standardi</a:t>
            </a:r>
            <a:r>
              <a:rPr lang="en-US" sz="2400" b="1" dirty="0"/>
              <a:t>:</a:t>
            </a:r>
            <a:r>
              <a:rPr lang="en-US" sz="2400" dirty="0"/>
              <a:t> W3C </a:t>
            </a:r>
            <a:r>
              <a:rPr lang="en-US" sz="2400" dirty="0" err="1"/>
              <a:t>validacija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673677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8811F-0032-B4A4-DADE-B6C7D3E1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Interaktivni elementi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B92FA-27E9-9BC1-D939-D9F06540A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sl-SI" sz="2400" b="1" dirty="0"/>
              <a:t>Aluminijasta platišča </a:t>
            </a:r>
            <a:r>
              <a:rPr lang="en-US" sz="2400" dirty="0"/>
              <a:t>–</a:t>
            </a:r>
            <a:r>
              <a:rPr lang="sl-SI" sz="2400" dirty="0"/>
              <a:t> prodaja aluminijastih </a:t>
            </a:r>
            <a:r>
              <a:rPr lang="sl-SI" sz="2400" dirty="0" err="1"/>
              <a:t>plattšč</a:t>
            </a:r>
            <a:r>
              <a:rPr lang="en-US" sz="2400" dirty="0"/>
              <a:t> </a:t>
            </a:r>
            <a:endParaRPr lang="sl-SI" sz="2400" dirty="0"/>
          </a:p>
          <a:p>
            <a:r>
              <a:rPr lang="sl-SI" sz="2400" b="1" dirty="0"/>
              <a:t>Jeklena platišča</a:t>
            </a:r>
            <a:r>
              <a:rPr lang="en-US" sz="2400" dirty="0"/>
              <a:t>– </a:t>
            </a:r>
            <a:r>
              <a:rPr lang="sl-SI" sz="2400" dirty="0"/>
              <a:t>prodaja jeklenih platišč</a:t>
            </a:r>
            <a:r>
              <a:rPr lang="en-US" sz="2400" dirty="0"/>
              <a:t> </a:t>
            </a:r>
          </a:p>
          <a:p>
            <a:r>
              <a:rPr lang="sl-SI" sz="2400" b="1" dirty="0"/>
              <a:t>Terenska platišča</a:t>
            </a:r>
            <a:r>
              <a:rPr lang="en-US" sz="2400" dirty="0"/>
              <a:t> – </a:t>
            </a:r>
            <a:r>
              <a:rPr lang="sl-SI" sz="2400" dirty="0"/>
              <a:t>prodaja terenskih platišč</a:t>
            </a:r>
            <a:endParaRPr lang="en-US" sz="2400" dirty="0"/>
          </a:p>
          <a:p>
            <a:r>
              <a:rPr lang="sl-SI" sz="2400" b="1" dirty="0"/>
              <a:t>Dodatki </a:t>
            </a:r>
            <a:r>
              <a:rPr lang="en-US" sz="2400" dirty="0"/>
              <a:t>– </a:t>
            </a:r>
            <a:r>
              <a:rPr lang="sl-SI" sz="2400" dirty="0"/>
              <a:t>Dodatki za platišča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574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410A-0652-822D-3CB2-7AE8E4FF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656" y="1035308"/>
            <a:ext cx="9357865" cy="1041901"/>
          </a:xfrm>
        </p:spPr>
        <p:txBody>
          <a:bodyPr>
            <a:normAutofit/>
          </a:bodyPr>
          <a:lstStyle/>
          <a:p>
            <a:r>
              <a:rPr lang="en-US" sz="4000" dirty="0" err="1"/>
              <a:t>zaključen</a:t>
            </a:r>
            <a:r>
              <a:rPr lang="en-US" sz="4000" dirty="0"/>
              <a:t> </a:t>
            </a:r>
            <a:r>
              <a:rPr lang="en-US" sz="4000" dirty="0" err="1"/>
              <a:t>projekt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3B33D-91B4-B199-1FB1-DA06534B0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2656" y="2701427"/>
            <a:ext cx="4483324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Vsebina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r>
              <a:rPr lang="sl-SI" sz="2000" dirty="0"/>
              <a:t>8</a:t>
            </a:r>
            <a:r>
              <a:rPr lang="en-US" sz="2000" dirty="0"/>
              <a:t> </a:t>
            </a:r>
            <a:r>
              <a:rPr lang="en-US" sz="2000" dirty="0" err="1"/>
              <a:t>strani</a:t>
            </a:r>
            <a:r>
              <a:rPr lang="en-US" sz="2000" dirty="0"/>
              <a:t> (</a:t>
            </a:r>
            <a:r>
              <a:rPr lang="sl-SI" sz="2000" dirty="0"/>
              <a:t>srednji</a:t>
            </a:r>
            <a:r>
              <a:rPr lang="en-US" sz="2000" dirty="0"/>
              <a:t> </a:t>
            </a:r>
            <a:r>
              <a:rPr lang="en-US" sz="2000" dirty="0" err="1"/>
              <a:t>nivo</a:t>
            </a:r>
            <a:r>
              <a:rPr lang="en-US" sz="2000" dirty="0"/>
              <a:t>)</a:t>
            </a:r>
          </a:p>
          <a:p>
            <a:r>
              <a:rPr lang="en-US" sz="2000" dirty="0" err="1"/>
              <a:t>Semantična</a:t>
            </a:r>
            <a:r>
              <a:rPr lang="en-US" sz="2000" dirty="0"/>
              <a:t> HTML5 </a:t>
            </a:r>
            <a:r>
              <a:rPr lang="en-US" sz="2000" dirty="0" err="1"/>
              <a:t>struktura</a:t>
            </a:r>
            <a:endParaRPr lang="en-US" sz="2000" dirty="0"/>
          </a:p>
          <a:p>
            <a:r>
              <a:rPr lang="en-US" sz="2000" dirty="0" err="1"/>
              <a:t>Napredne</a:t>
            </a:r>
            <a:r>
              <a:rPr lang="en-US" sz="2000" dirty="0"/>
              <a:t> CSS </a:t>
            </a:r>
            <a:r>
              <a:rPr lang="en-US" sz="2000" dirty="0" err="1"/>
              <a:t>tehnike</a:t>
            </a:r>
            <a:endParaRPr lang="en-US" sz="2000" dirty="0"/>
          </a:p>
          <a:p>
            <a:r>
              <a:rPr lang="en-US" sz="2000" dirty="0"/>
              <a:t>W3C </a:t>
            </a:r>
            <a:r>
              <a:rPr lang="en-US" sz="2000" dirty="0" err="1"/>
              <a:t>validacija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0F584-37B1-C855-E5E3-60AF66526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701427"/>
            <a:ext cx="4554501" cy="26999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Pridobljeno</a:t>
            </a:r>
            <a:r>
              <a:rPr lang="en-US" sz="2000" b="1" dirty="0"/>
              <a:t> </a:t>
            </a:r>
            <a:r>
              <a:rPr lang="en-US" sz="2000" b="1" dirty="0" err="1"/>
              <a:t>znanje</a:t>
            </a:r>
            <a:r>
              <a:rPr lang="en-US" sz="2000" b="1" dirty="0"/>
              <a:t>:</a:t>
            </a:r>
            <a:endParaRPr lang="en-US" sz="2000" dirty="0"/>
          </a:p>
          <a:p>
            <a:r>
              <a:rPr lang="en-US" sz="2000" dirty="0" err="1"/>
              <a:t>Poglobljeno</a:t>
            </a:r>
            <a:r>
              <a:rPr lang="en-US" sz="2000" dirty="0"/>
              <a:t> </a:t>
            </a:r>
            <a:r>
              <a:rPr lang="en-US" sz="2000" dirty="0" err="1"/>
              <a:t>razumevanje</a:t>
            </a:r>
            <a:r>
              <a:rPr lang="en-US" sz="2000" dirty="0"/>
              <a:t> </a:t>
            </a:r>
            <a:r>
              <a:rPr lang="en-US" sz="2000" dirty="0" err="1"/>
              <a:t>spletnih</a:t>
            </a:r>
            <a:r>
              <a:rPr lang="en-US" sz="2000" dirty="0"/>
              <a:t> </a:t>
            </a:r>
            <a:r>
              <a:rPr lang="en-US" sz="2000" dirty="0" err="1"/>
              <a:t>tehnologij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821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B9600-9C13-7673-CB2A-2C9AC273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Vizija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naprej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3BA4-23E3-1F09-2234-021148677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6345"/>
            <a:ext cx="5097780" cy="39106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FFFFFF"/>
                </a:solidFill>
              </a:rPr>
              <a:t>Možnosti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razvoja</a:t>
            </a:r>
            <a:r>
              <a:rPr lang="en-US" sz="2400" b="1" dirty="0">
                <a:solidFill>
                  <a:srgbClr val="FFFFFF"/>
                </a:solidFill>
              </a:rPr>
              <a:t>: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Backend </a:t>
            </a:r>
            <a:r>
              <a:rPr lang="en-US" sz="2400" dirty="0" err="1">
                <a:solidFill>
                  <a:srgbClr val="FFFFFF"/>
                </a:solidFill>
              </a:rPr>
              <a:t>funkcionalnost</a:t>
            </a:r>
            <a:r>
              <a:rPr lang="en-US" sz="2400" dirty="0">
                <a:solidFill>
                  <a:srgbClr val="FFFFFF"/>
                </a:solidFill>
              </a:rPr>
              <a:t> z </a:t>
            </a:r>
            <a:r>
              <a:rPr lang="en-US" sz="2400" dirty="0" err="1">
                <a:solidFill>
                  <a:srgbClr val="FFFFFF"/>
                </a:solidFill>
              </a:rPr>
              <a:t>bazo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podatkov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Mobilna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aplikacija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Večjezična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podpora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sl-SI" sz="2400" dirty="0">
                <a:solidFill>
                  <a:srgbClr val="FFFFFF"/>
                </a:solidFill>
              </a:rPr>
              <a:t>Seznam platišč za kateri avto in </a:t>
            </a:r>
            <a:r>
              <a:rPr lang="sl-SI" sz="2400" dirty="0" err="1">
                <a:solidFill>
                  <a:srgbClr val="FFFFFF"/>
                </a:solidFill>
              </a:rPr>
              <a:t>dimenzjie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9D8B056-5054-4194-91F5-06D54BF12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6827384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erija">
  <a:themeElements>
    <a:clrScheme name="Galerij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j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j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</TotalTime>
  <Words>148</Words>
  <Application>Microsoft Office PowerPoint</Application>
  <PresentationFormat>Širokozaslonsko</PresentationFormat>
  <Paragraphs>34</Paragraphs>
  <Slides>6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Galerija</vt:lpstr>
      <vt:lpstr>SPLETIŠČE Coro‘s rims</vt:lpstr>
      <vt:lpstr>Zakaj VITALIS?</vt:lpstr>
      <vt:lpstr>Tehnološka osnova</vt:lpstr>
      <vt:lpstr>Interaktivni elementi</vt:lpstr>
      <vt:lpstr>zaključen projekt</vt:lpstr>
      <vt:lpstr>Vizija naprej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SPLETIŠČE Coro‘s rims</dc:title>
  <dc:creator>Matija Eržen</dc:creator>
  <cp:lastModifiedBy>Uporabnik</cp:lastModifiedBy>
  <cp:revision>7</cp:revision>
  <dcterms:created xsi:type="dcterms:W3CDTF">2025-06-01T20:06:57Z</dcterms:created>
  <dcterms:modified xsi:type="dcterms:W3CDTF">2025-06-04T09:43:10Z</dcterms:modified>
</cp:coreProperties>
</file>