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661464-64FD-4024-AED0-2275A86E0F0D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8FDAE84-0689-4A0A-98F4-F795A3BB41C4}">
      <dgm:prSet/>
      <dgm:spPr/>
      <dgm:t>
        <a:bodyPr/>
        <a:lstStyle/>
        <a:p>
          <a:r>
            <a:rPr lang="sl-SI"/>
            <a:t>Domača stran</a:t>
          </a:r>
          <a:endParaRPr lang="en-US"/>
        </a:p>
      </dgm:t>
    </dgm:pt>
    <dgm:pt modelId="{47005366-BD4C-44AD-9D9B-88CF8BAE975B}" type="parTrans" cxnId="{B3698174-82CD-445D-BFF8-B7E6C9320EB4}">
      <dgm:prSet/>
      <dgm:spPr/>
      <dgm:t>
        <a:bodyPr/>
        <a:lstStyle/>
        <a:p>
          <a:endParaRPr lang="en-US"/>
        </a:p>
      </dgm:t>
    </dgm:pt>
    <dgm:pt modelId="{F2F4AD54-C7FC-428B-88D2-253768916984}" type="sibTrans" cxnId="{B3698174-82CD-445D-BFF8-B7E6C9320EB4}">
      <dgm:prSet/>
      <dgm:spPr/>
      <dgm:t>
        <a:bodyPr/>
        <a:lstStyle/>
        <a:p>
          <a:endParaRPr lang="en-US"/>
        </a:p>
      </dgm:t>
    </dgm:pt>
    <dgm:pt modelId="{D9050391-9F45-487C-9AD6-C713B4050C46}">
      <dgm:prSet/>
      <dgm:spPr/>
      <dgm:t>
        <a:bodyPr/>
        <a:lstStyle/>
        <a:p>
          <a:r>
            <a:rPr lang="sl-SI"/>
            <a:t>- Hitro iskanje prevoznih sredstev</a:t>
          </a:r>
          <a:endParaRPr lang="en-US"/>
        </a:p>
      </dgm:t>
    </dgm:pt>
    <dgm:pt modelId="{93854741-915C-452F-B188-FCCD3EA388E5}" type="parTrans" cxnId="{DAF38F74-1942-421B-867D-9B943149DD6D}">
      <dgm:prSet/>
      <dgm:spPr/>
      <dgm:t>
        <a:bodyPr/>
        <a:lstStyle/>
        <a:p>
          <a:endParaRPr lang="en-US"/>
        </a:p>
      </dgm:t>
    </dgm:pt>
    <dgm:pt modelId="{562B31C6-F7EB-4731-B182-C0E1440A5BA4}" type="sibTrans" cxnId="{DAF38F74-1942-421B-867D-9B943149DD6D}">
      <dgm:prSet/>
      <dgm:spPr/>
      <dgm:t>
        <a:bodyPr/>
        <a:lstStyle/>
        <a:p>
          <a:endParaRPr lang="en-US"/>
        </a:p>
      </dgm:t>
    </dgm:pt>
    <dgm:pt modelId="{AFDB7CF9-DC64-4B43-93CB-0D29D4BA13DE}">
      <dgm:prSet/>
      <dgm:spPr/>
      <dgm:t>
        <a:bodyPr/>
        <a:lstStyle/>
        <a:p>
          <a:r>
            <a:rPr lang="sl-SI"/>
            <a:t>- Informacije o storitvi</a:t>
          </a:r>
          <a:endParaRPr lang="en-US"/>
        </a:p>
      </dgm:t>
    </dgm:pt>
    <dgm:pt modelId="{61CE4AC4-9D1D-45B3-987E-E363F1FB4A49}" type="parTrans" cxnId="{E74FB08B-2E6C-4BFC-A936-A27191526007}">
      <dgm:prSet/>
      <dgm:spPr/>
      <dgm:t>
        <a:bodyPr/>
        <a:lstStyle/>
        <a:p>
          <a:endParaRPr lang="en-US"/>
        </a:p>
      </dgm:t>
    </dgm:pt>
    <dgm:pt modelId="{8D429BAE-605D-444F-9BD6-01B3AEE4AE47}" type="sibTrans" cxnId="{E74FB08B-2E6C-4BFC-A936-A27191526007}">
      <dgm:prSet/>
      <dgm:spPr/>
      <dgm:t>
        <a:bodyPr/>
        <a:lstStyle/>
        <a:p>
          <a:endParaRPr lang="en-US"/>
        </a:p>
      </dgm:t>
    </dgm:pt>
    <dgm:pt modelId="{E1CB8BFB-9A58-4183-B558-B7BE38B55165}">
      <dgm:prSet/>
      <dgm:spPr/>
      <dgm:t>
        <a:bodyPr/>
        <a:lstStyle/>
        <a:p>
          <a:r>
            <a:rPr lang="sl-SI"/>
            <a:t>- Prikaz uporabniških ocen</a:t>
          </a:r>
          <a:endParaRPr lang="en-US"/>
        </a:p>
      </dgm:t>
    </dgm:pt>
    <dgm:pt modelId="{C967728A-476A-4239-92DB-ED354FB12DC5}" type="parTrans" cxnId="{1BFDB5B0-A6F6-4808-AE40-DFF1AB371F70}">
      <dgm:prSet/>
      <dgm:spPr/>
      <dgm:t>
        <a:bodyPr/>
        <a:lstStyle/>
        <a:p>
          <a:endParaRPr lang="en-US"/>
        </a:p>
      </dgm:t>
    </dgm:pt>
    <dgm:pt modelId="{401C8108-93B6-4DE9-881B-90F154F7EA18}" type="sibTrans" cxnId="{1BFDB5B0-A6F6-4808-AE40-DFF1AB371F70}">
      <dgm:prSet/>
      <dgm:spPr/>
      <dgm:t>
        <a:bodyPr/>
        <a:lstStyle/>
        <a:p>
          <a:endParaRPr lang="en-US"/>
        </a:p>
      </dgm:t>
    </dgm:pt>
    <dgm:pt modelId="{B6F41C6B-6EE0-4B1E-B9F2-B13C270FA78D}">
      <dgm:prSet/>
      <dgm:spPr/>
      <dgm:t>
        <a:bodyPr/>
        <a:lstStyle/>
        <a:p>
          <a:r>
            <a:rPr lang="sl-SI"/>
            <a:t>2. Iskalnik prevoznih sredstev</a:t>
          </a:r>
          <a:endParaRPr lang="en-US"/>
        </a:p>
      </dgm:t>
    </dgm:pt>
    <dgm:pt modelId="{C05A33B2-404C-47D1-B1AF-818623B66FBE}" type="parTrans" cxnId="{392633D0-1C89-4AAA-8AA1-9D60F9811E97}">
      <dgm:prSet/>
      <dgm:spPr/>
      <dgm:t>
        <a:bodyPr/>
        <a:lstStyle/>
        <a:p>
          <a:endParaRPr lang="en-US"/>
        </a:p>
      </dgm:t>
    </dgm:pt>
    <dgm:pt modelId="{413A64AD-CE34-49B7-9B8C-39765AE0C92B}" type="sibTrans" cxnId="{392633D0-1C89-4AAA-8AA1-9D60F9811E97}">
      <dgm:prSet/>
      <dgm:spPr/>
      <dgm:t>
        <a:bodyPr/>
        <a:lstStyle/>
        <a:p>
          <a:endParaRPr lang="en-US"/>
        </a:p>
      </dgm:t>
    </dgm:pt>
    <dgm:pt modelId="{0803D5D9-B7D3-4AE9-8DB0-AFA05882871C}">
      <dgm:prSet/>
      <dgm:spPr/>
      <dgm:t>
        <a:bodyPr/>
        <a:lstStyle/>
        <a:p>
          <a:r>
            <a:rPr lang="sl-SI"/>
            <a:t>- Filtri: vrsta, lokacija</a:t>
          </a:r>
          <a:endParaRPr lang="en-US"/>
        </a:p>
      </dgm:t>
    </dgm:pt>
    <dgm:pt modelId="{F1291AFE-1927-42F3-8C86-33005F992BA9}" type="parTrans" cxnId="{91079236-A2CF-46F1-81FA-E31DC8D93DF2}">
      <dgm:prSet/>
      <dgm:spPr/>
      <dgm:t>
        <a:bodyPr/>
        <a:lstStyle/>
        <a:p>
          <a:endParaRPr lang="en-US"/>
        </a:p>
      </dgm:t>
    </dgm:pt>
    <dgm:pt modelId="{802DB9B1-B9EE-437B-BFA5-3537353D546B}" type="sibTrans" cxnId="{91079236-A2CF-46F1-81FA-E31DC8D93DF2}">
      <dgm:prSet/>
      <dgm:spPr/>
      <dgm:t>
        <a:bodyPr/>
        <a:lstStyle/>
        <a:p>
          <a:endParaRPr lang="en-US"/>
        </a:p>
      </dgm:t>
    </dgm:pt>
    <dgm:pt modelId="{F0CE40DB-E8E2-4ADF-BB40-9016E5BFF1F5}" type="pres">
      <dgm:prSet presAssocID="{04661464-64FD-4024-AED0-2275A86E0F0D}" presName="linear" presStyleCnt="0">
        <dgm:presLayoutVars>
          <dgm:dir/>
          <dgm:animLvl val="lvl"/>
          <dgm:resizeHandles val="exact"/>
        </dgm:presLayoutVars>
      </dgm:prSet>
      <dgm:spPr/>
    </dgm:pt>
    <dgm:pt modelId="{5CA4D153-20D1-422B-9DE3-B24F50D64C56}" type="pres">
      <dgm:prSet presAssocID="{C8FDAE84-0689-4A0A-98F4-F795A3BB41C4}" presName="parentLin" presStyleCnt="0"/>
      <dgm:spPr/>
    </dgm:pt>
    <dgm:pt modelId="{26373888-AB76-44D8-8DF0-F9CE6637DB65}" type="pres">
      <dgm:prSet presAssocID="{C8FDAE84-0689-4A0A-98F4-F795A3BB41C4}" presName="parentLeftMargin" presStyleLbl="node1" presStyleIdx="0" presStyleCnt="2"/>
      <dgm:spPr/>
    </dgm:pt>
    <dgm:pt modelId="{957E5119-6350-45F3-91BA-59381DD61FEA}" type="pres">
      <dgm:prSet presAssocID="{C8FDAE84-0689-4A0A-98F4-F795A3BB41C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C1D25EE-1F31-43B0-BF37-B52741A25990}" type="pres">
      <dgm:prSet presAssocID="{C8FDAE84-0689-4A0A-98F4-F795A3BB41C4}" presName="negativeSpace" presStyleCnt="0"/>
      <dgm:spPr/>
    </dgm:pt>
    <dgm:pt modelId="{48C87BF8-402D-413B-8A4D-EE750FAC0283}" type="pres">
      <dgm:prSet presAssocID="{C8FDAE84-0689-4A0A-98F4-F795A3BB41C4}" presName="childText" presStyleLbl="conFgAcc1" presStyleIdx="0" presStyleCnt="2">
        <dgm:presLayoutVars>
          <dgm:bulletEnabled val="1"/>
        </dgm:presLayoutVars>
      </dgm:prSet>
      <dgm:spPr/>
    </dgm:pt>
    <dgm:pt modelId="{D9B890E3-1E75-47FD-85C8-F2275D7E6CD6}" type="pres">
      <dgm:prSet presAssocID="{F2F4AD54-C7FC-428B-88D2-253768916984}" presName="spaceBetweenRectangles" presStyleCnt="0"/>
      <dgm:spPr/>
    </dgm:pt>
    <dgm:pt modelId="{C09E0161-704F-483D-AB9D-64BC9687A7CE}" type="pres">
      <dgm:prSet presAssocID="{B6F41C6B-6EE0-4B1E-B9F2-B13C270FA78D}" presName="parentLin" presStyleCnt="0"/>
      <dgm:spPr/>
    </dgm:pt>
    <dgm:pt modelId="{544395C8-166C-4A5C-86EF-B997869D6886}" type="pres">
      <dgm:prSet presAssocID="{B6F41C6B-6EE0-4B1E-B9F2-B13C270FA78D}" presName="parentLeftMargin" presStyleLbl="node1" presStyleIdx="0" presStyleCnt="2"/>
      <dgm:spPr/>
    </dgm:pt>
    <dgm:pt modelId="{B4E5F18D-6311-4F01-96F4-684A52FCAC8B}" type="pres">
      <dgm:prSet presAssocID="{B6F41C6B-6EE0-4B1E-B9F2-B13C270FA78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5F80A95-808B-4DD7-B1E9-CF18852E79BC}" type="pres">
      <dgm:prSet presAssocID="{B6F41C6B-6EE0-4B1E-B9F2-B13C270FA78D}" presName="negativeSpace" presStyleCnt="0"/>
      <dgm:spPr/>
    </dgm:pt>
    <dgm:pt modelId="{CF95A943-941D-47B2-9419-5AA3F5EF4F8E}" type="pres">
      <dgm:prSet presAssocID="{B6F41C6B-6EE0-4B1E-B9F2-B13C270FA78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1644410-CBC7-45C8-910B-52EE04E3DF9F}" type="presOf" srcId="{AFDB7CF9-DC64-4B43-93CB-0D29D4BA13DE}" destId="{48C87BF8-402D-413B-8A4D-EE750FAC0283}" srcOrd="0" destOrd="1" presId="urn:microsoft.com/office/officeart/2005/8/layout/list1"/>
    <dgm:cxn modelId="{18A17815-E48E-47AF-B46E-0A77345F0B2A}" type="presOf" srcId="{C8FDAE84-0689-4A0A-98F4-F795A3BB41C4}" destId="{957E5119-6350-45F3-91BA-59381DD61FEA}" srcOrd="1" destOrd="0" presId="urn:microsoft.com/office/officeart/2005/8/layout/list1"/>
    <dgm:cxn modelId="{8AB42819-80C9-4014-964B-3B9F89A7A7A1}" type="presOf" srcId="{E1CB8BFB-9A58-4183-B558-B7BE38B55165}" destId="{48C87BF8-402D-413B-8A4D-EE750FAC0283}" srcOrd="0" destOrd="2" presId="urn:microsoft.com/office/officeart/2005/8/layout/list1"/>
    <dgm:cxn modelId="{71E8FA2D-DD50-4A09-9B4C-390A2ECF3EBC}" type="presOf" srcId="{04661464-64FD-4024-AED0-2275A86E0F0D}" destId="{F0CE40DB-E8E2-4ADF-BB40-9016E5BFF1F5}" srcOrd="0" destOrd="0" presId="urn:microsoft.com/office/officeart/2005/8/layout/list1"/>
    <dgm:cxn modelId="{91079236-A2CF-46F1-81FA-E31DC8D93DF2}" srcId="{B6F41C6B-6EE0-4B1E-B9F2-B13C270FA78D}" destId="{0803D5D9-B7D3-4AE9-8DB0-AFA05882871C}" srcOrd="0" destOrd="0" parTransId="{F1291AFE-1927-42F3-8C86-33005F992BA9}" sibTransId="{802DB9B1-B9EE-437B-BFA5-3537353D546B}"/>
    <dgm:cxn modelId="{00B61D41-2530-44F7-A3E2-EE24E1824B11}" type="presOf" srcId="{0803D5D9-B7D3-4AE9-8DB0-AFA05882871C}" destId="{CF95A943-941D-47B2-9419-5AA3F5EF4F8E}" srcOrd="0" destOrd="0" presId="urn:microsoft.com/office/officeart/2005/8/layout/list1"/>
    <dgm:cxn modelId="{B3698174-82CD-445D-BFF8-B7E6C9320EB4}" srcId="{04661464-64FD-4024-AED0-2275A86E0F0D}" destId="{C8FDAE84-0689-4A0A-98F4-F795A3BB41C4}" srcOrd="0" destOrd="0" parTransId="{47005366-BD4C-44AD-9D9B-88CF8BAE975B}" sibTransId="{F2F4AD54-C7FC-428B-88D2-253768916984}"/>
    <dgm:cxn modelId="{DAF38F74-1942-421B-867D-9B943149DD6D}" srcId="{C8FDAE84-0689-4A0A-98F4-F795A3BB41C4}" destId="{D9050391-9F45-487C-9AD6-C713B4050C46}" srcOrd="0" destOrd="0" parTransId="{93854741-915C-452F-B188-FCCD3EA388E5}" sibTransId="{562B31C6-F7EB-4731-B182-C0E1440A5BA4}"/>
    <dgm:cxn modelId="{E74FB08B-2E6C-4BFC-A936-A27191526007}" srcId="{C8FDAE84-0689-4A0A-98F4-F795A3BB41C4}" destId="{AFDB7CF9-DC64-4B43-93CB-0D29D4BA13DE}" srcOrd="1" destOrd="0" parTransId="{61CE4AC4-9D1D-45B3-987E-E363F1FB4A49}" sibTransId="{8D429BAE-605D-444F-9BD6-01B3AEE4AE47}"/>
    <dgm:cxn modelId="{22A854AF-068B-4C5D-9C99-EAD1ED06542F}" type="presOf" srcId="{D9050391-9F45-487C-9AD6-C713B4050C46}" destId="{48C87BF8-402D-413B-8A4D-EE750FAC0283}" srcOrd="0" destOrd="0" presId="urn:microsoft.com/office/officeart/2005/8/layout/list1"/>
    <dgm:cxn modelId="{1BFDB5B0-A6F6-4808-AE40-DFF1AB371F70}" srcId="{C8FDAE84-0689-4A0A-98F4-F795A3BB41C4}" destId="{E1CB8BFB-9A58-4183-B558-B7BE38B55165}" srcOrd="2" destOrd="0" parTransId="{C967728A-476A-4239-92DB-ED354FB12DC5}" sibTransId="{401C8108-93B6-4DE9-881B-90F154F7EA18}"/>
    <dgm:cxn modelId="{B38AA5B3-1830-485F-95D3-DCF5A406D7E7}" type="presOf" srcId="{C8FDAE84-0689-4A0A-98F4-F795A3BB41C4}" destId="{26373888-AB76-44D8-8DF0-F9CE6637DB65}" srcOrd="0" destOrd="0" presId="urn:microsoft.com/office/officeart/2005/8/layout/list1"/>
    <dgm:cxn modelId="{02B1B3BF-C828-4926-A3E6-C5C3F8EF9D4A}" type="presOf" srcId="{B6F41C6B-6EE0-4B1E-B9F2-B13C270FA78D}" destId="{B4E5F18D-6311-4F01-96F4-684A52FCAC8B}" srcOrd="1" destOrd="0" presId="urn:microsoft.com/office/officeart/2005/8/layout/list1"/>
    <dgm:cxn modelId="{4A142DCA-C89A-4080-BAF1-1B99681200A7}" type="presOf" srcId="{B6F41C6B-6EE0-4B1E-B9F2-B13C270FA78D}" destId="{544395C8-166C-4A5C-86EF-B997869D6886}" srcOrd="0" destOrd="0" presId="urn:microsoft.com/office/officeart/2005/8/layout/list1"/>
    <dgm:cxn modelId="{392633D0-1C89-4AAA-8AA1-9D60F9811E97}" srcId="{04661464-64FD-4024-AED0-2275A86E0F0D}" destId="{B6F41C6B-6EE0-4B1E-B9F2-B13C270FA78D}" srcOrd="1" destOrd="0" parTransId="{C05A33B2-404C-47D1-B1AF-818623B66FBE}" sibTransId="{413A64AD-CE34-49B7-9B8C-39765AE0C92B}"/>
    <dgm:cxn modelId="{D37EDF61-0920-4062-9A64-E5E70DD3BFEF}" type="presParOf" srcId="{F0CE40DB-E8E2-4ADF-BB40-9016E5BFF1F5}" destId="{5CA4D153-20D1-422B-9DE3-B24F50D64C56}" srcOrd="0" destOrd="0" presId="urn:microsoft.com/office/officeart/2005/8/layout/list1"/>
    <dgm:cxn modelId="{3DF75112-6B81-44C5-8EA8-8D3B3650A9CF}" type="presParOf" srcId="{5CA4D153-20D1-422B-9DE3-B24F50D64C56}" destId="{26373888-AB76-44D8-8DF0-F9CE6637DB65}" srcOrd="0" destOrd="0" presId="urn:microsoft.com/office/officeart/2005/8/layout/list1"/>
    <dgm:cxn modelId="{238C0566-E942-4364-95A7-B37D8B84A968}" type="presParOf" srcId="{5CA4D153-20D1-422B-9DE3-B24F50D64C56}" destId="{957E5119-6350-45F3-91BA-59381DD61FEA}" srcOrd="1" destOrd="0" presId="urn:microsoft.com/office/officeart/2005/8/layout/list1"/>
    <dgm:cxn modelId="{D01F7BC9-6A8C-4BE0-9501-4E431513A8CA}" type="presParOf" srcId="{F0CE40DB-E8E2-4ADF-BB40-9016E5BFF1F5}" destId="{7C1D25EE-1F31-43B0-BF37-B52741A25990}" srcOrd="1" destOrd="0" presId="urn:microsoft.com/office/officeart/2005/8/layout/list1"/>
    <dgm:cxn modelId="{6AD80AFD-8DCD-4374-BE36-D0ADA49D5C2C}" type="presParOf" srcId="{F0CE40DB-E8E2-4ADF-BB40-9016E5BFF1F5}" destId="{48C87BF8-402D-413B-8A4D-EE750FAC0283}" srcOrd="2" destOrd="0" presId="urn:microsoft.com/office/officeart/2005/8/layout/list1"/>
    <dgm:cxn modelId="{5F730B22-860C-4873-9BD7-FF9C3A6E4691}" type="presParOf" srcId="{F0CE40DB-E8E2-4ADF-BB40-9016E5BFF1F5}" destId="{D9B890E3-1E75-47FD-85C8-F2275D7E6CD6}" srcOrd="3" destOrd="0" presId="urn:microsoft.com/office/officeart/2005/8/layout/list1"/>
    <dgm:cxn modelId="{9252012C-29B6-498F-90DD-B7AC289F07F8}" type="presParOf" srcId="{F0CE40DB-E8E2-4ADF-BB40-9016E5BFF1F5}" destId="{C09E0161-704F-483D-AB9D-64BC9687A7CE}" srcOrd="4" destOrd="0" presId="urn:microsoft.com/office/officeart/2005/8/layout/list1"/>
    <dgm:cxn modelId="{443A22A1-0B40-48C4-B240-4B3A60C28EE7}" type="presParOf" srcId="{C09E0161-704F-483D-AB9D-64BC9687A7CE}" destId="{544395C8-166C-4A5C-86EF-B997869D6886}" srcOrd="0" destOrd="0" presId="urn:microsoft.com/office/officeart/2005/8/layout/list1"/>
    <dgm:cxn modelId="{D963F197-4707-432D-BED7-35339786E200}" type="presParOf" srcId="{C09E0161-704F-483D-AB9D-64BC9687A7CE}" destId="{B4E5F18D-6311-4F01-96F4-684A52FCAC8B}" srcOrd="1" destOrd="0" presId="urn:microsoft.com/office/officeart/2005/8/layout/list1"/>
    <dgm:cxn modelId="{4AE94F04-90CD-4FBA-9A65-3F4446737B1D}" type="presParOf" srcId="{F0CE40DB-E8E2-4ADF-BB40-9016E5BFF1F5}" destId="{85F80A95-808B-4DD7-B1E9-CF18852E79BC}" srcOrd="5" destOrd="0" presId="urn:microsoft.com/office/officeart/2005/8/layout/list1"/>
    <dgm:cxn modelId="{CDFAED09-F47C-42FB-B8F8-4E64C8617F01}" type="presParOf" srcId="{F0CE40DB-E8E2-4ADF-BB40-9016E5BFF1F5}" destId="{CF95A943-941D-47B2-9419-5AA3F5EF4F8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215305-F298-4B34-8A42-A1DABC5858FD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CF1AB8A-E283-49AB-A36D-2D899A3B0F39}">
      <dgm:prSet/>
      <dgm:spPr/>
      <dgm:t>
        <a:bodyPr/>
        <a:lstStyle/>
        <a:p>
          <a:r>
            <a:rPr lang="sl-SI"/>
            <a:t>3. Stran za najemnike</a:t>
          </a:r>
          <a:endParaRPr lang="en-US"/>
        </a:p>
      </dgm:t>
    </dgm:pt>
    <dgm:pt modelId="{60C95D9D-2F7D-41DF-8C1C-693379ABC3AB}" type="parTrans" cxnId="{45ABFC55-576C-4FC1-9C04-843C32F6476A}">
      <dgm:prSet/>
      <dgm:spPr/>
      <dgm:t>
        <a:bodyPr/>
        <a:lstStyle/>
        <a:p>
          <a:endParaRPr lang="en-US"/>
        </a:p>
      </dgm:t>
    </dgm:pt>
    <dgm:pt modelId="{E649DA05-63F5-44B3-803E-7BDF84DCCCE7}" type="sibTrans" cxnId="{45ABFC55-576C-4FC1-9C04-843C32F6476A}">
      <dgm:prSet/>
      <dgm:spPr/>
      <dgm:t>
        <a:bodyPr/>
        <a:lstStyle/>
        <a:p>
          <a:endParaRPr lang="en-US"/>
        </a:p>
      </dgm:t>
    </dgm:pt>
    <dgm:pt modelId="{B8FB0E90-DB81-465E-A25F-68D57E111557}">
      <dgm:prSet/>
      <dgm:spPr/>
      <dgm:t>
        <a:bodyPr/>
        <a:lstStyle/>
        <a:p>
          <a:r>
            <a:rPr lang="sl-SI"/>
            <a:t>- Rezervacija prevoznih sredstev</a:t>
          </a:r>
          <a:endParaRPr lang="en-US"/>
        </a:p>
      </dgm:t>
    </dgm:pt>
    <dgm:pt modelId="{EA282497-3F48-411E-8D10-7EA4570AE8CE}" type="parTrans" cxnId="{9908F7C6-2859-4E05-846A-566D3DADA5A1}">
      <dgm:prSet/>
      <dgm:spPr/>
      <dgm:t>
        <a:bodyPr/>
        <a:lstStyle/>
        <a:p>
          <a:endParaRPr lang="en-US"/>
        </a:p>
      </dgm:t>
    </dgm:pt>
    <dgm:pt modelId="{7D692B8D-A216-4F0B-B24C-81FAA311C348}" type="sibTrans" cxnId="{9908F7C6-2859-4E05-846A-566D3DADA5A1}">
      <dgm:prSet/>
      <dgm:spPr/>
      <dgm:t>
        <a:bodyPr/>
        <a:lstStyle/>
        <a:p>
          <a:endParaRPr lang="en-US"/>
        </a:p>
      </dgm:t>
    </dgm:pt>
    <dgm:pt modelId="{10DD8953-B2E8-4C9F-ABA9-81CB5AF3CBEB}">
      <dgm:prSet/>
      <dgm:spPr/>
      <dgm:t>
        <a:bodyPr/>
        <a:lstStyle/>
        <a:p>
          <a:r>
            <a:rPr lang="sl-SI"/>
            <a:t>- Prikaz cene in razpoložljivosti</a:t>
          </a:r>
          <a:endParaRPr lang="en-US"/>
        </a:p>
      </dgm:t>
    </dgm:pt>
    <dgm:pt modelId="{DA7F9D0C-B7D8-4966-9127-BFA44AED5D5D}" type="parTrans" cxnId="{D18F08CD-CA7F-4F20-AAA0-843423C4EACB}">
      <dgm:prSet/>
      <dgm:spPr/>
      <dgm:t>
        <a:bodyPr/>
        <a:lstStyle/>
        <a:p>
          <a:endParaRPr lang="en-US"/>
        </a:p>
      </dgm:t>
    </dgm:pt>
    <dgm:pt modelId="{F0DD35DE-8CBF-4492-A034-96665CCC9762}" type="sibTrans" cxnId="{D18F08CD-CA7F-4F20-AAA0-843423C4EACB}">
      <dgm:prSet/>
      <dgm:spPr/>
      <dgm:t>
        <a:bodyPr/>
        <a:lstStyle/>
        <a:p>
          <a:endParaRPr lang="en-US"/>
        </a:p>
      </dgm:t>
    </dgm:pt>
    <dgm:pt modelId="{E6785435-519F-40E0-B24E-8802F1D57B5F}">
      <dgm:prSet/>
      <dgm:spPr/>
      <dgm:t>
        <a:bodyPr/>
        <a:lstStyle/>
        <a:p>
          <a:r>
            <a:rPr lang="sl-SI"/>
            <a:t>4. O nas</a:t>
          </a:r>
          <a:endParaRPr lang="en-US"/>
        </a:p>
      </dgm:t>
    </dgm:pt>
    <dgm:pt modelId="{04DA7ABA-321C-40B5-853F-C0CC032468F8}" type="parTrans" cxnId="{F8CDDDFD-8A71-4AB6-A996-8622FC20E7E4}">
      <dgm:prSet/>
      <dgm:spPr/>
      <dgm:t>
        <a:bodyPr/>
        <a:lstStyle/>
        <a:p>
          <a:endParaRPr lang="en-US"/>
        </a:p>
      </dgm:t>
    </dgm:pt>
    <dgm:pt modelId="{2DF70FDB-C831-46F9-B941-D9835C7D99AE}" type="sibTrans" cxnId="{F8CDDDFD-8A71-4AB6-A996-8622FC20E7E4}">
      <dgm:prSet/>
      <dgm:spPr/>
      <dgm:t>
        <a:bodyPr/>
        <a:lstStyle/>
        <a:p>
          <a:endParaRPr lang="en-US"/>
        </a:p>
      </dgm:t>
    </dgm:pt>
    <dgm:pt modelId="{FA1D50C7-5B7D-4421-8307-CF64DEC014B7}">
      <dgm:prSet/>
      <dgm:spPr/>
      <dgm:t>
        <a:bodyPr/>
        <a:lstStyle/>
        <a:p>
          <a:r>
            <a:rPr lang="sl-SI"/>
            <a:t>- Kontakt za odgovore na pogosta vprašanja</a:t>
          </a:r>
          <a:endParaRPr lang="en-US"/>
        </a:p>
      </dgm:t>
    </dgm:pt>
    <dgm:pt modelId="{8D6C7166-A2A4-4446-AD8E-DB13F88BB345}" type="parTrans" cxnId="{A643B860-7AA3-414B-9BF6-401483A30913}">
      <dgm:prSet/>
      <dgm:spPr/>
      <dgm:t>
        <a:bodyPr/>
        <a:lstStyle/>
        <a:p>
          <a:endParaRPr lang="en-US"/>
        </a:p>
      </dgm:t>
    </dgm:pt>
    <dgm:pt modelId="{E3BA831A-F0EF-4FEE-99DF-651D34AF982C}" type="sibTrans" cxnId="{A643B860-7AA3-414B-9BF6-401483A30913}">
      <dgm:prSet/>
      <dgm:spPr/>
      <dgm:t>
        <a:bodyPr/>
        <a:lstStyle/>
        <a:p>
          <a:endParaRPr lang="en-US"/>
        </a:p>
      </dgm:t>
    </dgm:pt>
    <dgm:pt modelId="{C815A293-DA46-4692-8520-CF87BB5BF2B3}">
      <dgm:prSet/>
      <dgm:spPr/>
      <dgm:t>
        <a:bodyPr/>
        <a:lstStyle/>
        <a:p>
          <a:r>
            <a:rPr lang="sl-SI"/>
            <a:t>Predstavitev podjetja</a:t>
          </a:r>
          <a:endParaRPr lang="en-US"/>
        </a:p>
      </dgm:t>
    </dgm:pt>
    <dgm:pt modelId="{64AD4259-D662-495B-8CA4-445A9DDA2F8A}" type="parTrans" cxnId="{F05BE760-45D9-4BBB-BB28-8386F2754F31}">
      <dgm:prSet/>
      <dgm:spPr/>
      <dgm:t>
        <a:bodyPr/>
        <a:lstStyle/>
        <a:p>
          <a:endParaRPr lang="en-US"/>
        </a:p>
      </dgm:t>
    </dgm:pt>
    <dgm:pt modelId="{DDF3AE38-CA9A-4509-A9A4-934FFB918CB8}" type="sibTrans" cxnId="{F05BE760-45D9-4BBB-BB28-8386F2754F31}">
      <dgm:prSet/>
      <dgm:spPr/>
      <dgm:t>
        <a:bodyPr/>
        <a:lstStyle/>
        <a:p>
          <a:endParaRPr lang="en-US"/>
        </a:p>
      </dgm:t>
    </dgm:pt>
    <dgm:pt modelId="{2E28087D-36BC-4D7B-A577-2305B837D528}">
      <dgm:prSet/>
      <dgm:spPr/>
      <dgm:t>
        <a:bodyPr/>
        <a:lstStyle/>
        <a:p>
          <a:r>
            <a:rPr lang="sl-SI"/>
            <a:t>5. Profil</a:t>
          </a:r>
          <a:endParaRPr lang="en-US"/>
        </a:p>
      </dgm:t>
    </dgm:pt>
    <dgm:pt modelId="{D0589E94-86E7-43AE-85C3-ACA9912FB384}" type="parTrans" cxnId="{46AC8687-5467-4083-969E-A59D40062674}">
      <dgm:prSet/>
      <dgm:spPr/>
      <dgm:t>
        <a:bodyPr/>
        <a:lstStyle/>
        <a:p>
          <a:endParaRPr lang="en-US"/>
        </a:p>
      </dgm:t>
    </dgm:pt>
    <dgm:pt modelId="{97362CFE-67C6-401F-B289-8445F08817C3}" type="sibTrans" cxnId="{46AC8687-5467-4083-969E-A59D40062674}">
      <dgm:prSet/>
      <dgm:spPr/>
      <dgm:t>
        <a:bodyPr/>
        <a:lstStyle/>
        <a:p>
          <a:endParaRPr lang="en-US"/>
        </a:p>
      </dgm:t>
    </dgm:pt>
    <dgm:pt modelId="{F6018D29-FC43-43CC-8394-B90483E2346B}">
      <dgm:prSet/>
      <dgm:spPr/>
      <dgm:t>
        <a:bodyPr/>
        <a:lstStyle/>
        <a:p>
          <a:r>
            <a:rPr lang="sl-SI"/>
            <a:t>Vse rezervacije preklic rezervacij in ocena avta</a:t>
          </a:r>
          <a:endParaRPr lang="en-US"/>
        </a:p>
      </dgm:t>
    </dgm:pt>
    <dgm:pt modelId="{E312BCE0-8DF1-4133-9C79-A8EAC5E9FB84}" type="parTrans" cxnId="{3C3AECB8-77DF-4B53-B86F-3A4D887E7F76}">
      <dgm:prSet/>
      <dgm:spPr/>
      <dgm:t>
        <a:bodyPr/>
        <a:lstStyle/>
        <a:p>
          <a:endParaRPr lang="en-US"/>
        </a:p>
      </dgm:t>
    </dgm:pt>
    <dgm:pt modelId="{650FA1CA-35FD-457A-9889-32EC18062839}" type="sibTrans" cxnId="{3C3AECB8-77DF-4B53-B86F-3A4D887E7F76}">
      <dgm:prSet/>
      <dgm:spPr/>
      <dgm:t>
        <a:bodyPr/>
        <a:lstStyle/>
        <a:p>
          <a:endParaRPr lang="en-US"/>
        </a:p>
      </dgm:t>
    </dgm:pt>
    <dgm:pt modelId="{67AA8889-3E1A-43DF-B204-7D99E0DADD5D}">
      <dgm:prSet/>
      <dgm:spPr/>
      <dgm:t>
        <a:bodyPr/>
        <a:lstStyle/>
        <a:p>
          <a:r>
            <a:rPr lang="sl-SI"/>
            <a:t>6. Odjava / Registracija in prijava</a:t>
          </a:r>
          <a:endParaRPr lang="en-US"/>
        </a:p>
      </dgm:t>
    </dgm:pt>
    <dgm:pt modelId="{3F3941B6-08CC-4342-A915-C76177677431}" type="parTrans" cxnId="{B58E4C34-E408-4CD5-8B5C-1438BB69DA2A}">
      <dgm:prSet/>
      <dgm:spPr/>
      <dgm:t>
        <a:bodyPr/>
        <a:lstStyle/>
        <a:p>
          <a:endParaRPr lang="en-US"/>
        </a:p>
      </dgm:t>
    </dgm:pt>
    <dgm:pt modelId="{1881A2FF-3B3B-4AE1-A2AC-49A7CA5CAE27}" type="sibTrans" cxnId="{B58E4C34-E408-4CD5-8B5C-1438BB69DA2A}">
      <dgm:prSet/>
      <dgm:spPr/>
      <dgm:t>
        <a:bodyPr/>
        <a:lstStyle/>
        <a:p>
          <a:endParaRPr lang="en-US"/>
        </a:p>
      </dgm:t>
    </dgm:pt>
    <dgm:pt modelId="{579F9AF3-D937-4684-B315-B6C2D5EADCCC}">
      <dgm:prSet/>
      <dgm:spPr/>
      <dgm:t>
        <a:bodyPr/>
        <a:lstStyle/>
        <a:p>
          <a:r>
            <a:rPr lang="sl-SI"/>
            <a:t>Odjava oz. registracija in prijava uporabnika</a:t>
          </a:r>
          <a:endParaRPr lang="en-US"/>
        </a:p>
      </dgm:t>
    </dgm:pt>
    <dgm:pt modelId="{7435A76C-DB73-4CC1-98A1-44F0D308EAB1}" type="parTrans" cxnId="{3CBE8FF0-B98C-42DD-9CD8-A1F8327F924D}">
      <dgm:prSet/>
      <dgm:spPr/>
      <dgm:t>
        <a:bodyPr/>
        <a:lstStyle/>
        <a:p>
          <a:endParaRPr lang="en-US"/>
        </a:p>
      </dgm:t>
    </dgm:pt>
    <dgm:pt modelId="{C8D7ED36-E17D-49EB-A25D-841E416A4765}" type="sibTrans" cxnId="{3CBE8FF0-B98C-42DD-9CD8-A1F8327F924D}">
      <dgm:prSet/>
      <dgm:spPr/>
      <dgm:t>
        <a:bodyPr/>
        <a:lstStyle/>
        <a:p>
          <a:endParaRPr lang="en-US"/>
        </a:p>
      </dgm:t>
    </dgm:pt>
    <dgm:pt modelId="{1DAC55B5-F02F-4CBD-BCA6-E045D9A3B08A}" type="pres">
      <dgm:prSet presAssocID="{28215305-F298-4B34-8A42-A1DABC5858FD}" presName="linear" presStyleCnt="0">
        <dgm:presLayoutVars>
          <dgm:dir/>
          <dgm:animLvl val="lvl"/>
          <dgm:resizeHandles val="exact"/>
        </dgm:presLayoutVars>
      </dgm:prSet>
      <dgm:spPr/>
    </dgm:pt>
    <dgm:pt modelId="{39EDC034-A124-4932-B1D4-9EF18A9FBE9C}" type="pres">
      <dgm:prSet presAssocID="{4CF1AB8A-E283-49AB-A36D-2D899A3B0F39}" presName="parentLin" presStyleCnt="0"/>
      <dgm:spPr/>
    </dgm:pt>
    <dgm:pt modelId="{9BAA8C1B-E4E4-4A7D-A71E-4928F1A7B2DB}" type="pres">
      <dgm:prSet presAssocID="{4CF1AB8A-E283-49AB-A36D-2D899A3B0F39}" presName="parentLeftMargin" presStyleLbl="node1" presStyleIdx="0" presStyleCnt="4"/>
      <dgm:spPr/>
    </dgm:pt>
    <dgm:pt modelId="{89449594-56A6-4758-8409-A0967A113CAE}" type="pres">
      <dgm:prSet presAssocID="{4CF1AB8A-E283-49AB-A36D-2D899A3B0F3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3080C7B-B8EC-4EC0-A482-02E183A83257}" type="pres">
      <dgm:prSet presAssocID="{4CF1AB8A-E283-49AB-A36D-2D899A3B0F39}" presName="negativeSpace" presStyleCnt="0"/>
      <dgm:spPr/>
    </dgm:pt>
    <dgm:pt modelId="{9370F0D3-5F77-47E1-8922-CA0EFB80A2FE}" type="pres">
      <dgm:prSet presAssocID="{4CF1AB8A-E283-49AB-A36D-2D899A3B0F39}" presName="childText" presStyleLbl="conFgAcc1" presStyleIdx="0" presStyleCnt="4">
        <dgm:presLayoutVars>
          <dgm:bulletEnabled val="1"/>
        </dgm:presLayoutVars>
      </dgm:prSet>
      <dgm:spPr/>
    </dgm:pt>
    <dgm:pt modelId="{13E2CB56-7ACB-4F1B-8744-11DEE1BAF065}" type="pres">
      <dgm:prSet presAssocID="{E649DA05-63F5-44B3-803E-7BDF84DCCCE7}" presName="spaceBetweenRectangles" presStyleCnt="0"/>
      <dgm:spPr/>
    </dgm:pt>
    <dgm:pt modelId="{B62BE2DE-6E13-4880-9D42-C924C0E4C540}" type="pres">
      <dgm:prSet presAssocID="{E6785435-519F-40E0-B24E-8802F1D57B5F}" presName="parentLin" presStyleCnt="0"/>
      <dgm:spPr/>
    </dgm:pt>
    <dgm:pt modelId="{FF31C874-D028-4CDB-BC7A-C0566741C42F}" type="pres">
      <dgm:prSet presAssocID="{E6785435-519F-40E0-B24E-8802F1D57B5F}" presName="parentLeftMargin" presStyleLbl="node1" presStyleIdx="0" presStyleCnt="4"/>
      <dgm:spPr/>
    </dgm:pt>
    <dgm:pt modelId="{78B81173-D854-4E3B-A0DC-6A26BA9EE053}" type="pres">
      <dgm:prSet presAssocID="{E6785435-519F-40E0-B24E-8802F1D57B5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A5E40BE-F831-47CE-B420-5D0D05E5DDF1}" type="pres">
      <dgm:prSet presAssocID="{E6785435-519F-40E0-B24E-8802F1D57B5F}" presName="negativeSpace" presStyleCnt="0"/>
      <dgm:spPr/>
    </dgm:pt>
    <dgm:pt modelId="{79A5FA56-8D35-442B-98CD-252A2688C2A0}" type="pres">
      <dgm:prSet presAssocID="{E6785435-519F-40E0-B24E-8802F1D57B5F}" presName="childText" presStyleLbl="conFgAcc1" presStyleIdx="1" presStyleCnt="4">
        <dgm:presLayoutVars>
          <dgm:bulletEnabled val="1"/>
        </dgm:presLayoutVars>
      </dgm:prSet>
      <dgm:spPr/>
    </dgm:pt>
    <dgm:pt modelId="{D493BF25-EE69-4D74-B62E-9EB9309A5ED9}" type="pres">
      <dgm:prSet presAssocID="{2DF70FDB-C831-46F9-B941-D9835C7D99AE}" presName="spaceBetweenRectangles" presStyleCnt="0"/>
      <dgm:spPr/>
    </dgm:pt>
    <dgm:pt modelId="{B130A2DC-F03C-4D1C-9420-465D5054F050}" type="pres">
      <dgm:prSet presAssocID="{2E28087D-36BC-4D7B-A577-2305B837D528}" presName="parentLin" presStyleCnt="0"/>
      <dgm:spPr/>
    </dgm:pt>
    <dgm:pt modelId="{43F025FB-C872-421F-AA2A-2F7F9F35CF44}" type="pres">
      <dgm:prSet presAssocID="{2E28087D-36BC-4D7B-A577-2305B837D528}" presName="parentLeftMargin" presStyleLbl="node1" presStyleIdx="1" presStyleCnt="4"/>
      <dgm:spPr/>
    </dgm:pt>
    <dgm:pt modelId="{54A0E02D-7099-46B3-A0ED-9D495B41C6A5}" type="pres">
      <dgm:prSet presAssocID="{2E28087D-36BC-4D7B-A577-2305B837D52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92FFE03-44B5-40D4-9021-F1DB5EB0D32D}" type="pres">
      <dgm:prSet presAssocID="{2E28087D-36BC-4D7B-A577-2305B837D528}" presName="negativeSpace" presStyleCnt="0"/>
      <dgm:spPr/>
    </dgm:pt>
    <dgm:pt modelId="{A13C5C5D-C46F-4113-A626-756DB3B8981D}" type="pres">
      <dgm:prSet presAssocID="{2E28087D-36BC-4D7B-A577-2305B837D528}" presName="childText" presStyleLbl="conFgAcc1" presStyleIdx="2" presStyleCnt="4">
        <dgm:presLayoutVars>
          <dgm:bulletEnabled val="1"/>
        </dgm:presLayoutVars>
      </dgm:prSet>
      <dgm:spPr/>
    </dgm:pt>
    <dgm:pt modelId="{06F0AFA6-C365-4B8C-AB83-917211E8E268}" type="pres">
      <dgm:prSet presAssocID="{97362CFE-67C6-401F-B289-8445F08817C3}" presName="spaceBetweenRectangles" presStyleCnt="0"/>
      <dgm:spPr/>
    </dgm:pt>
    <dgm:pt modelId="{26568A0D-381E-4095-BEA6-548802B7CB6A}" type="pres">
      <dgm:prSet presAssocID="{67AA8889-3E1A-43DF-B204-7D99E0DADD5D}" presName="parentLin" presStyleCnt="0"/>
      <dgm:spPr/>
    </dgm:pt>
    <dgm:pt modelId="{2A1CC021-3520-4FD3-BE62-750AFBB3992B}" type="pres">
      <dgm:prSet presAssocID="{67AA8889-3E1A-43DF-B204-7D99E0DADD5D}" presName="parentLeftMargin" presStyleLbl="node1" presStyleIdx="2" presStyleCnt="4"/>
      <dgm:spPr/>
    </dgm:pt>
    <dgm:pt modelId="{C11107D6-8F14-46C1-BBAB-7540EE58C3EE}" type="pres">
      <dgm:prSet presAssocID="{67AA8889-3E1A-43DF-B204-7D99E0DADD5D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E4466C9D-9347-4FCB-952B-1438D3E3A767}" type="pres">
      <dgm:prSet presAssocID="{67AA8889-3E1A-43DF-B204-7D99E0DADD5D}" presName="negativeSpace" presStyleCnt="0"/>
      <dgm:spPr/>
    </dgm:pt>
    <dgm:pt modelId="{997727A9-D9FA-49E7-9A9E-18AAE075E421}" type="pres">
      <dgm:prSet presAssocID="{67AA8889-3E1A-43DF-B204-7D99E0DADD5D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B58E4C34-E408-4CD5-8B5C-1438BB69DA2A}" srcId="{28215305-F298-4B34-8A42-A1DABC5858FD}" destId="{67AA8889-3E1A-43DF-B204-7D99E0DADD5D}" srcOrd="3" destOrd="0" parTransId="{3F3941B6-08CC-4342-A915-C76177677431}" sibTransId="{1881A2FF-3B3B-4AE1-A2AC-49A7CA5CAE27}"/>
    <dgm:cxn modelId="{A643B860-7AA3-414B-9BF6-401483A30913}" srcId="{E6785435-519F-40E0-B24E-8802F1D57B5F}" destId="{FA1D50C7-5B7D-4421-8307-CF64DEC014B7}" srcOrd="0" destOrd="0" parTransId="{8D6C7166-A2A4-4446-AD8E-DB13F88BB345}" sibTransId="{E3BA831A-F0EF-4FEE-99DF-651D34AF982C}"/>
    <dgm:cxn modelId="{F05BE760-45D9-4BBB-BB28-8386F2754F31}" srcId="{FA1D50C7-5B7D-4421-8307-CF64DEC014B7}" destId="{C815A293-DA46-4692-8520-CF87BB5BF2B3}" srcOrd="0" destOrd="0" parTransId="{64AD4259-D662-495B-8CA4-445A9DDA2F8A}" sibTransId="{DDF3AE38-CA9A-4509-A9A4-934FFB918CB8}"/>
    <dgm:cxn modelId="{EC8DC562-6193-4249-9D3A-D9C013925183}" type="presOf" srcId="{67AA8889-3E1A-43DF-B204-7D99E0DADD5D}" destId="{2A1CC021-3520-4FD3-BE62-750AFBB3992B}" srcOrd="0" destOrd="0" presId="urn:microsoft.com/office/officeart/2005/8/layout/list1"/>
    <dgm:cxn modelId="{CEAC6271-B6A8-4D6F-833E-C3FE25E2CBCD}" type="presOf" srcId="{E6785435-519F-40E0-B24E-8802F1D57B5F}" destId="{FF31C874-D028-4CDB-BC7A-C0566741C42F}" srcOrd="0" destOrd="0" presId="urn:microsoft.com/office/officeart/2005/8/layout/list1"/>
    <dgm:cxn modelId="{7CEF9675-6AD7-44F9-841A-4DDA73447EFE}" type="presOf" srcId="{B8FB0E90-DB81-465E-A25F-68D57E111557}" destId="{9370F0D3-5F77-47E1-8922-CA0EFB80A2FE}" srcOrd="0" destOrd="0" presId="urn:microsoft.com/office/officeart/2005/8/layout/list1"/>
    <dgm:cxn modelId="{45ABFC55-576C-4FC1-9C04-843C32F6476A}" srcId="{28215305-F298-4B34-8A42-A1DABC5858FD}" destId="{4CF1AB8A-E283-49AB-A36D-2D899A3B0F39}" srcOrd="0" destOrd="0" parTransId="{60C95D9D-2F7D-41DF-8C1C-693379ABC3AB}" sibTransId="{E649DA05-63F5-44B3-803E-7BDF84DCCCE7}"/>
    <dgm:cxn modelId="{5C85E756-9E35-4B41-8BFB-56EF035F1266}" type="presOf" srcId="{E6785435-519F-40E0-B24E-8802F1D57B5F}" destId="{78B81173-D854-4E3B-A0DC-6A26BA9EE053}" srcOrd="1" destOrd="0" presId="urn:microsoft.com/office/officeart/2005/8/layout/list1"/>
    <dgm:cxn modelId="{E490197F-3892-4928-8166-7DD509DEA912}" type="presOf" srcId="{2E28087D-36BC-4D7B-A577-2305B837D528}" destId="{54A0E02D-7099-46B3-A0ED-9D495B41C6A5}" srcOrd="1" destOrd="0" presId="urn:microsoft.com/office/officeart/2005/8/layout/list1"/>
    <dgm:cxn modelId="{46AC8687-5467-4083-969E-A59D40062674}" srcId="{28215305-F298-4B34-8A42-A1DABC5858FD}" destId="{2E28087D-36BC-4D7B-A577-2305B837D528}" srcOrd="2" destOrd="0" parTransId="{D0589E94-86E7-43AE-85C3-ACA9912FB384}" sibTransId="{97362CFE-67C6-401F-B289-8445F08817C3}"/>
    <dgm:cxn modelId="{DEF06D8A-DCD7-4F2F-9063-221509CCF611}" type="presOf" srcId="{4CF1AB8A-E283-49AB-A36D-2D899A3B0F39}" destId="{89449594-56A6-4758-8409-A0967A113CAE}" srcOrd="1" destOrd="0" presId="urn:microsoft.com/office/officeart/2005/8/layout/list1"/>
    <dgm:cxn modelId="{79EC6E8E-1863-4535-BF7C-13B9B04A0906}" type="presOf" srcId="{F6018D29-FC43-43CC-8394-B90483E2346B}" destId="{A13C5C5D-C46F-4113-A626-756DB3B8981D}" srcOrd="0" destOrd="0" presId="urn:microsoft.com/office/officeart/2005/8/layout/list1"/>
    <dgm:cxn modelId="{3C3AECB8-77DF-4B53-B86F-3A4D887E7F76}" srcId="{2E28087D-36BC-4D7B-A577-2305B837D528}" destId="{F6018D29-FC43-43CC-8394-B90483E2346B}" srcOrd="0" destOrd="0" parTransId="{E312BCE0-8DF1-4133-9C79-A8EAC5E9FB84}" sibTransId="{650FA1CA-35FD-457A-9889-32EC18062839}"/>
    <dgm:cxn modelId="{1855BFBA-3928-4F33-A726-5F074DA89799}" type="presOf" srcId="{10DD8953-B2E8-4C9F-ABA9-81CB5AF3CBEB}" destId="{9370F0D3-5F77-47E1-8922-CA0EFB80A2FE}" srcOrd="0" destOrd="1" presId="urn:microsoft.com/office/officeart/2005/8/layout/list1"/>
    <dgm:cxn modelId="{05505BBF-D5B3-4B73-8726-4E6E6A7D709F}" type="presOf" srcId="{67AA8889-3E1A-43DF-B204-7D99E0DADD5D}" destId="{C11107D6-8F14-46C1-BBAB-7540EE58C3EE}" srcOrd="1" destOrd="0" presId="urn:microsoft.com/office/officeart/2005/8/layout/list1"/>
    <dgm:cxn modelId="{8C9C3BC1-CEF6-4685-B784-54605104A006}" type="presOf" srcId="{2E28087D-36BC-4D7B-A577-2305B837D528}" destId="{43F025FB-C872-421F-AA2A-2F7F9F35CF44}" srcOrd="0" destOrd="0" presId="urn:microsoft.com/office/officeart/2005/8/layout/list1"/>
    <dgm:cxn modelId="{9908F7C6-2859-4E05-846A-566D3DADA5A1}" srcId="{4CF1AB8A-E283-49AB-A36D-2D899A3B0F39}" destId="{B8FB0E90-DB81-465E-A25F-68D57E111557}" srcOrd="0" destOrd="0" parTransId="{EA282497-3F48-411E-8D10-7EA4570AE8CE}" sibTransId="{7D692B8D-A216-4F0B-B24C-81FAA311C348}"/>
    <dgm:cxn modelId="{D18F08CD-CA7F-4F20-AAA0-843423C4EACB}" srcId="{4CF1AB8A-E283-49AB-A36D-2D899A3B0F39}" destId="{10DD8953-B2E8-4C9F-ABA9-81CB5AF3CBEB}" srcOrd="1" destOrd="0" parTransId="{DA7F9D0C-B7D8-4966-9127-BFA44AED5D5D}" sibTransId="{F0DD35DE-8CBF-4492-A034-96665CCC9762}"/>
    <dgm:cxn modelId="{63DE47CE-4815-47DF-9DF7-5C9FEB6816F3}" type="presOf" srcId="{FA1D50C7-5B7D-4421-8307-CF64DEC014B7}" destId="{79A5FA56-8D35-442B-98CD-252A2688C2A0}" srcOrd="0" destOrd="0" presId="urn:microsoft.com/office/officeart/2005/8/layout/list1"/>
    <dgm:cxn modelId="{EA735CD4-B7F9-4C87-AF32-A93589F4DCE8}" type="presOf" srcId="{28215305-F298-4B34-8A42-A1DABC5858FD}" destId="{1DAC55B5-F02F-4CBD-BCA6-E045D9A3B08A}" srcOrd="0" destOrd="0" presId="urn:microsoft.com/office/officeart/2005/8/layout/list1"/>
    <dgm:cxn modelId="{485653D6-2F29-437B-81DB-B2917B12370C}" type="presOf" srcId="{4CF1AB8A-E283-49AB-A36D-2D899A3B0F39}" destId="{9BAA8C1B-E4E4-4A7D-A71E-4928F1A7B2DB}" srcOrd="0" destOrd="0" presId="urn:microsoft.com/office/officeart/2005/8/layout/list1"/>
    <dgm:cxn modelId="{F7B9CBED-7412-42C2-AE4F-823435FE1B41}" type="presOf" srcId="{C815A293-DA46-4692-8520-CF87BB5BF2B3}" destId="{79A5FA56-8D35-442B-98CD-252A2688C2A0}" srcOrd="0" destOrd="1" presId="urn:microsoft.com/office/officeart/2005/8/layout/list1"/>
    <dgm:cxn modelId="{3CBE8FF0-B98C-42DD-9CD8-A1F8327F924D}" srcId="{67AA8889-3E1A-43DF-B204-7D99E0DADD5D}" destId="{579F9AF3-D937-4684-B315-B6C2D5EADCCC}" srcOrd="0" destOrd="0" parTransId="{7435A76C-DB73-4CC1-98A1-44F0D308EAB1}" sibTransId="{C8D7ED36-E17D-49EB-A25D-841E416A4765}"/>
    <dgm:cxn modelId="{5750D3F1-E0D1-4494-8CC6-B9EE38B6945B}" type="presOf" srcId="{579F9AF3-D937-4684-B315-B6C2D5EADCCC}" destId="{997727A9-D9FA-49E7-9A9E-18AAE075E421}" srcOrd="0" destOrd="0" presId="urn:microsoft.com/office/officeart/2005/8/layout/list1"/>
    <dgm:cxn modelId="{F8CDDDFD-8A71-4AB6-A996-8622FC20E7E4}" srcId="{28215305-F298-4B34-8A42-A1DABC5858FD}" destId="{E6785435-519F-40E0-B24E-8802F1D57B5F}" srcOrd="1" destOrd="0" parTransId="{04DA7ABA-321C-40B5-853F-C0CC032468F8}" sibTransId="{2DF70FDB-C831-46F9-B941-D9835C7D99AE}"/>
    <dgm:cxn modelId="{B3532C8A-326A-4E13-A7F3-F188DA1341CE}" type="presParOf" srcId="{1DAC55B5-F02F-4CBD-BCA6-E045D9A3B08A}" destId="{39EDC034-A124-4932-B1D4-9EF18A9FBE9C}" srcOrd="0" destOrd="0" presId="urn:microsoft.com/office/officeart/2005/8/layout/list1"/>
    <dgm:cxn modelId="{5AA8A2A2-B5A9-4739-A9BF-F4D6296FB02E}" type="presParOf" srcId="{39EDC034-A124-4932-B1D4-9EF18A9FBE9C}" destId="{9BAA8C1B-E4E4-4A7D-A71E-4928F1A7B2DB}" srcOrd="0" destOrd="0" presId="urn:microsoft.com/office/officeart/2005/8/layout/list1"/>
    <dgm:cxn modelId="{57E17ECB-9611-4343-A71C-A686992B2634}" type="presParOf" srcId="{39EDC034-A124-4932-B1D4-9EF18A9FBE9C}" destId="{89449594-56A6-4758-8409-A0967A113CAE}" srcOrd="1" destOrd="0" presId="urn:microsoft.com/office/officeart/2005/8/layout/list1"/>
    <dgm:cxn modelId="{3025586F-DA9B-4C12-90E0-13C874E50260}" type="presParOf" srcId="{1DAC55B5-F02F-4CBD-BCA6-E045D9A3B08A}" destId="{63080C7B-B8EC-4EC0-A482-02E183A83257}" srcOrd="1" destOrd="0" presId="urn:microsoft.com/office/officeart/2005/8/layout/list1"/>
    <dgm:cxn modelId="{93D8D9B6-9649-4F62-9080-A59739223C79}" type="presParOf" srcId="{1DAC55B5-F02F-4CBD-BCA6-E045D9A3B08A}" destId="{9370F0D3-5F77-47E1-8922-CA0EFB80A2FE}" srcOrd="2" destOrd="0" presId="urn:microsoft.com/office/officeart/2005/8/layout/list1"/>
    <dgm:cxn modelId="{C2539CA3-B62B-4E24-8DDC-482C1BDCFF40}" type="presParOf" srcId="{1DAC55B5-F02F-4CBD-BCA6-E045D9A3B08A}" destId="{13E2CB56-7ACB-4F1B-8744-11DEE1BAF065}" srcOrd="3" destOrd="0" presId="urn:microsoft.com/office/officeart/2005/8/layout/list1"/>
    <dgm:cxn modelId="{BBB11A47-EC9E-4B5A-8719-A9D37A1ED829}" type="presParOf" srcId="{1DAC55B5-F02F-4CBD-BCA6-E045D9A3B08A}" destId="{B62BE2DE-6E13-4880-9D42-C924C0E4C540}" srcOrd="4" destOrd="0" presId="urn:microsoft.com/office/officeart/2005/8/layout/list1"/>
    <dgm:cxn modelId="{7147B790-4BD2-46EC-A40D-DFB51F0E4A12}" type="presParOf" srcId="{B62BE2DE-6E13-4880-9D42-C924C0E4C540}" destId="{FF31C874-D028-4CDB-BC7A-C0566741C42F}" srcOrd="0" destOrd="0" presId="urn:microsoft.com/office/officeart/2005/8/layout/list1"/>
    <dgm:cxn modelId="{585B827F-A19E-417D-8E51-E5A3FB4028B0}" type="presParOf" srcId="{B62BE2DE-6E13-4880-9D42-C924C0E4C540}" destId="{78B81173-D854-4E3B-A0DC-6A26BA9EE053}" srcOrd="1" destOrd="0" presId="urn:microsoft.com/office/officeart/2005/8/layout/list1"/>
    <dgm:cxn modelId="{E8F9A140-ADF3-48C9-8761-A1D8748A1BE2}" type="presParOf" srcId="{1DAC55B5-F02F-4CBD-BCA6-E045D9A3B08A}" destId="{6A5E40BE-F831-47CE-B420-5D0D05E5DDF1}" srcOrd="5" destOrd="0" presId="urn:microsoft.com/office/officeart/2005/8/layout/list1"/>
    <dgm:cxn modelId="{6ADE5A85-C04D-4CD6-B7D0-55A36A984264}" type="presParOf" srcId="{1DAC55B5-F02F-4CBD-BCA6-E045D9A3B08A}" destId="{79A5FA56-8D35-442B-98CD-252A2688C2A0}" srcOrd="6" destOrd="0" presId="urn:microsoft.com/office/officeart/2005/8/layout/list1"/>
    <dgm:cxn modelId="{73CD576E-2A57-4DCA-AC92-8F607A56DA03}" type="presParOf" srcId="{1DAC55B5-F02F-4CBD-BCA6-E045D9A3B08A}" destId="{D493BF25-EE69-4D74-B62E-9EB9309A5ED9}" srcOrd="7" destOrd="0" presId="urn:microsoft.com/office/officeart/2005/8/layout/list1"/>
    <dgm:cxn modelId="{9E21DF16-FAF0-4D3F-B254-1912E1EFA89A}" type="presParOf" srcId="{1DAC55B5-F02F-4CBD-BCA6-E045D9A3B08A}" destId="{B130A2DC-F03C-4D1C-9420-465D5054F050}" srcOrd="8" destOrd="0" presId="urn:microsoft.com/office/officeart/2005/8/layout/list1"/>
    <dgm:cxn modelId="{3767D425-0947-4AD1-95B7-C661F017C988}" type="presParOf" srcId="{B130A2DC-F03C-4D1C-9420-465D5054F050}" destId="{43F025FB-C872-421F-AA2A-2F7F9F35CF44}" srcOrd="0" destOrd="0" presId="urn:microsoft.com/office/officeart/2005/8/layout/list1"/>
    <dgm:cxn modelId="{6B1F7410-6D7A-4FD5-B031-55129C8FA1A2}" type="presParOf" srcId="{B130A2DC-F03C-4D1C-9420-465D5054F050}" destId="{54A0E02D-7099-46B3-A0ED-9D495B41C6A5}" srcOrd="1" destOrd="0" presId="urn:microsoft.com/office/officeart/2005/8/layout/list1"/>
    <dgm:cxn modelId="{1D9DAE77-8CC7-4842-A193-54FD318124B9}" type="presParOf" srcId="{1DAC55B5-F02F-4CBD-BCA6-E045D9A3B08A}" destId="{492FFE03-44B5-40D4-9021-F1DB5EB0D32D}" srcOrd="9" destOrd="0" presId="urn:microsoft.com/office/officeart/2005/8/layout/list1"/>
    <dgm:cxn modelId="{464C5061-5C8F-4DE1-A6EA-90086663B435}" type="presParOf" srcId="{1DAC55B5-F02F-4CBD-BCA6-E045D9A3B08A}" destId="{A13C5C5D-C46F-4113-A626-756DB3B8981D}" srcOrd="10" destOrd="0" presId="urn:microsoft.com/office/officeart/2005/8/layout/list1"/>
    <dgm:cxn modelId="{5CE33551-BCDA-4DD2-828B-88DF93D480DB}" type="presParOf" srcId="{1DAC55B5-F02F-4CBD-BCA6-E045D9A3B08A}" destId="{06F0AFA6-C365-4B8C-AB83-917211E8E268}" srcOrd="11" destOrd="0" presId="urn:microsoft.com/office/officeart/2005/8/layout/list1"/>
    <dgm:cxn modelId="{6B426051-4D2B-4505-B19E-78D624A3FBBB}" type="presParOf" srcId="{1DAC55B5-F02F-4CBD-BCA6-E045D9A3B08A}" destId="{26568A0D-381E-4095-BEA6-548802B7CB6A}" srcOrd="12" destOrd="0" presId="urn:microsoft.com/office/officeart/2005/8/layout/list1"/>
    <dgm:cxn modelId="{285B6950-4FF7-47C6-B106-50062B3D95F4}" type="presParOf" srcId="{26568A0D-381E-4095-BEA6-548802B7CB6A}" destId="{2A1CC021-3520-4FD3-BE62-750AFBB3992B}" srcOrd="0" destOrd="0" presId="urn:microsoft.com/office/officeart/2005/8/layout/list1"/>
    <dgm:cxn modelId="{ACC87550-3D46-4951-AD59-75FBEECB297A}" type="presParOf" srcId="{26568A0D-381E-4095-BEA6-548802B7CB6A}" destId="{C11107D6-8F14-46C1-BBAB-7540EE58C3EE}" srcOrd="1" destOrd="0" presId="urn:microsoft.com/office/officeart/2005/8/layout/list1"/>
    <dgm:cxn modelId="{80D15760-B8A1-4FFB-91A5-EB545CA5529D}" type="presParOf" srcId="{1DAC55B5-F02F-4CBD-BCA6-E045D9A3B08A}" destId="{E4466C9D-9347-4FCB-952B-1438D3E3A767}" srcOrd="13" destOrd="0" presId="urn:microsoft.com/office/officeart/2005/8/layout/list1"/>
    <dgm:cxn modelId="{155C4A7F-B8B6-427B-95DF-45C7F676B201}" type="presParOf" srcId="{1DAC55B5-F02F-4CBD-BCA6-E045D9A3B08A}" destId="{997727A9-D9FA-49E7-9A9E-18AAE075E42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C87BF8-402D-413B-8A4D-EE750FAC0283}">
      <dsp:nvSpPr>
        <dsp:cNvPr id="0" name=""/>
        <dsp:cNvSpPr/>
      </dsp:nvSpPr>
      <dsp:spPr>
        <a:xfrm>
          <a:off x="0" y="731755"/>
          <a:ext cx="4613255" cy="143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8040" tIns="395732" rIns="358040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l-SI" sz="1900" kern="1200"/>
            <a:t>- Hitro iskanje prevoznih sredstev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l-SI" sz="1900" kern="1200"/>
            <a:t>- Informacije o storitvi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l-SI" sz="1900" kern="1200"/>
            <a:t>- Prikaz uporabniških ocen</a:t>
          </a:r>
          <a:endParaRPr lang="en-US" sz="1900" kern="1200"/>
        </a:p>
      </dsp:txBody>
      <dsp:txXfrm>
        <a:off x="0" y="731755"/>
        <a:ext cx="4613255" cy="1436400"/>
      </dsp:txXfrm>
    </dsp:sp>
    <dsp:sp modelId="{957E5119-6350-45F3-91BA-59381DD61FEA}">
      <dsp:nvSpPr>
        <dsp:cNvPr id="0" name=""/>
        <dsp:cNvSpPr/>
      </dsp:nvSpPr>
      <dsp:spPr>
        <a:xfrm>
          <a:off x="230662" y="451315"/>
          <a:ext cx="3229278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059" tIns="0" rIns="12205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1900" kern="1200"/>
            <a:t>Domača stran</a:t>
          </a:r>
          <a:endParaRPr lang="en-US" sz="1900" kern="1200"/>
        </a:p>
      </dsp:txBody>
      <dsp:txXfrm>
        <a:off x="258042" y="478695"/>
        <a:ext cx="3174518" cy="506120"/>
      </dsp:txXfrm>
    </dsp:sp>
    <dsp:sp modelId="{CF95A943-941D-47B2-9419-5AA3F5EF4F8E}">
      <dsp:nvSpPr>
        <dsp:cNvPr id="0" name=""/>
        <dsp:cNvSpPr/>
      </dsp:nvSpPr>
      <dsp:spPr>
        <a:xfrm>
          <a:off x="0" y="2551195"/>
          <a:ext cx="4613255" cy="807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715331"/>
              <a:satOff val="-3464"/>
              <a:lumOff val="54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8040" tIns="395732" rIns="358040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l-SI" sz="1900" kern="1200"/>
            <a:t>- Filtri: vrsta, lokacija</a:t>
          </a:r>
          <a:endParaRPr lang="en-US" sz="1900" kern="1200"/>
        </a:p>
      </dsp:txBody>
      <dsp:txXfrm>
        <a:off x="0" y="2551195"/>
        <a:ext cx="4613255" cy="807975"/>
      </dsp:txXfrm>
    </dsp:sp>
    <dsp:sp modelId="{B4E5F18D-6311-4F01-96F4-684A52FCAC8B}">
      <dsp:nvSpPr>
        <dsp:cNvPr id="0" name=""/>
        <dsp:cNvSpPr/>
      </dsp:nvSpPr>
      <dsp:spPr>
        <a:xfrm>
          <a:off x="230662" y="2270755"/>
          <a:ext cx="3229278" cy="560880"/>
        </a:xfrm>
        <a:prstGeom prst="roundRect">
          <a:avLst/>
        </a:prstGeom>
        <a:solidFill>
          <a:schemeClr val="accent2">
            <a:hueOff val="-3715331"/>
            <a:satOff val="-3464"/>
            <a:lumOff val="54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059" tIns="0" rIns="12205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1900" kern="1200"/>
            <a:t>2. Iskalnik prevoznih sredstev</a:t>
          </a:r>
          <a:endParaRPr lang="en-US" sz="1900" kern="1200"/>
        </a:p>
      </dsp:txBody>
      <dsp:txXfrm>
        <a:off x="258042" y="2298135"/>
        <a:ext cx="3174518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70F0D3-5F77-47E1-8922-CA0EFB80A2FE}">
      <dsp:nvSpPr>
        <dsp:cNvPr id="0" name=""/>
        <dsp:cNvSpPr/>
      </dsp:nvSpPr>
      <dsp:spPr>
        <a:xfrm>
          <a:off x="0" y="282239"/>
          <a:ext cx="6934199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8171" tIns="333248" rIns="538171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l-SI" sz="1600" kern="1200"/>
            <a:t>- Rezervacija prevoznih sredstev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l-SI" sz="1600" kern="1200"/>
            <a:t>- Prikaz cene in razpoložljivosti</a:t>
          </a:r>
          <a:endParaRPr lang="en-US" sz="1600" kern="1200"/>
        </a:p>
      </dsp:txBody>
      <dsp:txXfrm>
        <a:off x="0" y="282239"/>
        <a:ext cx="6934199" cy="957600"/>
      </dsp:txXfrm>
    </dsp:sp>
    <dsp:sp modelId="{89449594-56A6-4758-8409-A0967A113CAE}">
      <dsp:nvSpPr>
        <dsp:cNvPr id="0" name=""/>
        <dsp:cNvSpPr/>
      </dsp:nvSpPr>
      <dsp:spPr>
        <a:xfrm>
          <a:off x="346709" y="46079"/>
          <a:ext cx="4853939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467" tIns="0" rIns="18346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1600" kern="1200"/>
            <a:t>3. Stran za najemnike</a:t>
          </a:r>
          <a:endParaRPr lang="en-US" sz="1600" kern="1200"/>
        </a:p>
      </dsp:txBody>
      <dsp:txXfrm>
        <a:off x="369766" y="69136"/>
        <a:ext cx="4807825" cy="426206"/>
      </dsp:txXfrm>
    </dsp:sp>
    <dsp:sp modelId="{79A5FA56-8D35-442B-98CD-252A2688C2A0}">
      <dsp:nvSpPr>
        <dsp:cNvPr id="0" name=""/>
        <dsp:cNvSpPr/>
      </dsp:nvSpPr>
      <dsp:spPr>
        <a:xfrm>
          <a:off x="0" y="1562399"/>
          <a:ext cx="6934199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238444"/>
              <a:satOff val="-1155"/>
              <a:lumOff val="18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8171" tIns="333248" rIns="538171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l-SI" sz="1600" kern="1200"/>
            <a:t>- Kontakt za odgovore na pogosta vprašanja</a:t>
          </a:r>
          <a:endParaRPr lang="en-US" sz="1600" kern="120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l-SI" sz="1600" kern="1200"/>
            <a:t>Predstavitev podjetja</a:t>
          </a:r>
          <a:endParaRPr lang="en-US" sz="1600" kern="1200"/>
        </a:p>
      </dsp:txBody>
      <dsp:txXfrm>
        <a:off x="0" y="1562399"/>
        <a:ext cx="6934199" cy="957600"/>
      </dsp:txXfrm>
    </dsp:sp>
    <dsp:sp modelId="{78B81173-D854-4E3B-A0DC-6A26BA9EE053}">
      <dsp:nvSpPr>
        <dsp:cNvPr id="0" name=""/>
        <dsp:cNvSpPr/>
      </dsp:nvSpPr>
      <dsp:spPr>
        <a:xfrm>
          <a:off x="346709" y="1326239"/>
          <a:ext cx="4853939" cy="472320"/>
        </a:xfrm>
        <a:prstGeom prst="roundRect">
          <a:avLst/>
        </a:prstGeom>
        <a:solidFill>
          <a:schemeClr val="accent2">
            <a:hueOff val="-1238444"/>
            <a:satOff val="-1155"/>
            <a:lumOff val="18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467" tIns="0" rIns="18346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1600" kern="1200"/>
            <a:t>4. O nas</a:t>
          </a:r>
          <a:endParaRPr lang="en-US" sz="1600" kern="1200"/>
        </a:p>
      </dsp:txBody>
      <dsp:txXfrm>
        <a:off x="369766" y="1349296"/>
        <a:ext cx="4807825" cy="426206"/>
      </dsp:txXfrm>
    </dsp:sp>
    <dsp:sp modelId="{A13C5C5D-C46F-4113-A626-756DB3B8981D}">
      <dsp:nvSpPr>
        <dsp:cNvPr id="0" name=""/>
        <dsp:cNvSpPr/>
      </dsp:nvSpPr>
      <dsp:spPr>
        <a:xfrm>
          <a:off x="0" y="2842559"/>
          <a:ext cx="6934199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476888"/>
              <a:satOff val="-2309"/>
              <a:lumOff val="366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8171" tIns="333248" rIns="538171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l-SI" sz="1600" kern="1200"/>
            <a:t>Vse rezervacije preklic rezervacij in ocena avta</a:t>
          </a:r>
          <a:endParaRPr lang="en-US" sz="1600" kern="1200"/>
        </a:p>
      </dsp:txBody>
      <dsp:txXfrm>
        <a:off x="0" y="2842559"/>
        <a:ext cx="6934199" cy="680400"/>
      </dsp:txXfrm>
    </dsp:sp>
    <dsp:sp modelId="{54A0E02D-7099-46B3-A0ED-9D495B41C6A5}">
      <dsp:nvSpPr>
        <dsp:cNvPr id="0" name=""/>
        <dsp:cNvSpPr/>
      </dsp:nvSpPr>
      <dsp:spPr>
        <a:xfrm>
          <a:off x="346709" y="2606399"/>
          <a:ext cx="4853939" cy="472320"/>
        </a:xfrm>
        <a:prstGeom prst="roundRect">
          <a:avLst/>
        </a:prstGeom>
        <a:solidFill>
          <a:schemeClr val="accent2">
            <a:hueOff val="-2476888"/>
            <a:satOff val="-2309"/>
            <a:lumOff val="36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467" tIns="0" rIns="18346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1600" kern="1200"/>
            <a:t>5. Profil</a:t>
          </a:r>
          <a:endParaRPr lang="en-US" sz="1600" kern="1200"/>
        </a:p>
      </dsp:txBody>
      <dsp:txXfrm>
        <a:off x="369766" y="2629456"/>
        <a:ext cx="4807825" cy="426206"/>
      </dsp:txXfrm>
    </dsp:sp>
    <dsp:sp modelId="{997727A9-D9FA-49E7-9A9E-18AAE075E421}">
      <dsp:nvSpPr>
        <dsp:cNvPr id="0" name=""/>
        <dsp:cNvSpPr/>
      </dsp:nvSpPr>
      <dsp:spPr>
        <a:xfrm>
          <a:off x="0" y="3845519"/>
          <a:ext cx="6934199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715331"/>
              <a:satOff val="-3464"/>
              <a:lumOff val="54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8171" tIns="333248" rIns="538171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l-SI" sz="1600" kern="1200"/>
            <a:t>Odjava oz. registracija in prijava uporabnika</a:t>
          </a:r>
          <a:endParaRPr lang="en-US" sz="1600" kern="1200"/>
        </a:p>
      </dsp:txBody>
      <dsp:txXfrm>
        <a:off x="0" y="3845519"/>
        <a:ext cx="6934199" cy="680400"/>
      </dsp:txXfrm>
    </dsp:sp>
    <dsp:sp modelId="{C11107D6-8F14-46C1-BBAB-7540EE58C3EE}">
      <dsp:nvSpPr>
        <dsp:cNvPr id="0" name=""/>
        <dsp:cNvSpPr/>
      </dsp:nvSpPr>
      <dsp:spPr>
        <a:xfrm>
          <a:off x="346709" y="3609359"/>
          <a:ext cx="4853939" cy="472320"/>
        </a:xfrm>
        <a:prstGeom prst="roundRect">
          <a:avLst/>
        </a:prstGeom>
        <a:solidFill>
          <a:schemeClr val="accent2">
            <a:hueOff val="-3715331"/>
            <a:satOff val="-3464"/>
            <a:lumOff val="54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467" tIns="0" rIns="18346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1600" kern="1200"/>
            <a:t>6. Odjava / Registracija in prijava</a:t>
          </a:r>
          <a:endParaRPr lang="en-US" sz="1600" kern="1200"/>
        </a:p>
      </dsp:txBody>
      <dsp:txXfrm>
        <a:off x="369766" y="3632416"/>
        <a:ext cx="4807825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79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06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677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81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1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060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75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044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45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36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8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7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54" r:id="rId6"/>
    <p:sldLayoutId id="2147483750" r:id="rId7"/>
    <p:sldLayoutId id="2147483751" r:id="rId8"/>
    <p:sldLayoutId id="2147483752" r:id="rId9"/>
    <p:sldLayoutId id="2147483753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789EBE4E-5983-B393-1D5E-731351065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BAB02605-5707-6378-6A41-3EBC187582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303" b="2861"/>
          <a:stretch>
            <a:fillRect/>
          </a:stretch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CEF5482-568A-9463-C672-BC6D644DF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39511" y="-72076"/>
            <a:ext cx="8582352" cy="4875036"/>
          </a:xfrm>
          <a:custGeom>
            <a:avLst/>
            <a:gdLst>
              <a:gd name="connsiteX0" fmla="*/ 1259133 w 8582352"/>
              <a:gd name="connsiteY0" fmla="*/ 1707 h 4875036"/>
              <a:gd name="connsiteX1" fmla="*/ 29139 w 8582352"/>
              <a:gd name="connsiteY1" fmla="*/ 317762 h 4875036"/>
              <a:gd name="connsiteX2" fmla="*/ 0 w 8582352"/>
              <a:gd name="connsiteY2" fmla="*/ 333585 h 4875036"/>
              <a:gd name="connsiteX3" fmla="*/ 79271 w 8582352"/>
              <a:gd name="connsiteY3" fmla="*/ 4875036 h 4875036"/>
              <a:gd name="connsiteX4" fmla="*/ 8582352 w 8582352"/>
              <a:gd name="connsiteY4" fmla="*/ 4726614 h 4875036"/>
              <a:gd name="connsiteX5" fmla="*/ 3064323 w 8582352"/>
              <a:gd name="connsiteY5" fmla="*/ 550287 h 4875036"/>
              <a:gd name="connsiteX6" fmla="*/ 3002736 w 8582352"/>
              <a:gd name="connsiteY6" fmla="*/ 506058 h 4875036"/>
              <a:gd name="connsiteX7" fmla="*/ 1429589 w 8582352"/>
              <a:gd name="connsiteY7" fmla="*/ 840 h 4875036"/>
              <a:gd name="connsiteX8" fmla="*/ 1259133 w 8582352"/>
              <a:gd name="connsiteY8" fmla="*/ 1707 h 4875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82352" h="4875036">
                <a:moveTo>
                  <a:pt x="1259133" y="1707"/>
                </a:moveTo>
                <a:cubicBezTo>
                  <a:pt x="833461" y="16212"/>
                  <a:pt x="412733" y="123046"/>
                  <a:pt x="29139" y="317762"/>
                </a:cubicBezTo>
                <a:lnTo>
                  <a:pt x="0" y="333585"/>
                </a:lnTo>
                <a:lnTo>
                  <a:pt x="79271" y="4875036"/>
                </a:lnTo>
                <a:lnTo>
                  <a:pt x="8582352" y="4726614"/>
                </a:lnTo>
                <a:lnTo>
                  <a:pt x="3064323" y="550287"/>
                </a:lnTo>
                <a:lnTo>
                  <a:pt x="3002736" y="506058"/>
                </a:lnTo>
                <a:cubicBezTo>
                  <a:pt x="2522288" y="179187"/>
                  <a:pt x="1975404" y="13891"/>
                  <a:pt x="1429589" y="840"/>
                </a:cubicBezTo>
                <a:cubicBezTo>
                  <a:pt x="1372734" y="-519"/>
                  <a:pt x="1315889" y="-227"/>
                  <a:pt x="1259133" y="1707"/>
                </a:cubicBezTo>
                <a:close/>
              </a:path>
            </a:pathLst>
          </a:custGeom>
          <a:gradFill>
            <a:gsLst>
              <a:gs pos="22000">
                <a:schemeClr val="bg2">
                  <a:alpha val="80000"/>
                </a:schemeClr>
              </a:gs>
              <a:gs pos="100000">
                <a:schemeClr val="accent1">
                  <a:lumMod val="60000"/>
                  <a:lumOff val="40000"/>
                  <a:alpha val="86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6E61B6B9-3EB0-8CAF-CF15-69C8D80F4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7142" y="691723"/>
            <a:ext cx="4241299" cy="1819658"/>
          </a:xfrm>
        </p:spPr>
        <p:txBody>
          <a:bodyPr>
            <a:normAutofit/>
          </a:bodyPr>
          <a:lstStyle/>
          <a:p>
            <a:r>
              <a:rPr lang="sl-SI" dirty="0" err="1"/>
              <a:t>Rentanje</a:t>
            </a:r>
            <a:br>
              <a:rPr lang="sl-SI" dirty="0"/>
            </a:br>
            <a:r>
              <a:rPr lang="sl-SI" dirty="0" err="1"/>
              <a:t>Prevozniih</a:t>
            </a:r>
            <a:r>
              <a:rPr lang="sl-SI" dirty="0"/>
              <a:t> sredstev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2D04822C-605D-16B0-F7E5-625FC12899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7144" y="2555544"/>
            <a:ext cx="3349214" cy="896819"/>
          </a:xfrm>
        </p:spPr>
        <p:txBody>
          <a:bodyPr>
            <a:normAutofit lnSpcReduction="10000"/>
          </a:bodyPr>
          <a:lstStyle/>
          <a:p>
            <a:r>
              <a:rPr lang="sl-SI" dirty="0"/>
              <a:t>Ernan Ćoralić</a:t>
            </a:r>
          </a:p>
          <a:p>
            <a:r>
              <a:rPr lang="sl-SI" dirty="0"/>
              <a:t>3.Ra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38784C3-11AE-0BE2-6339-1A2BDAC7F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740000" flipV="1">
            <a:off x="7888979" y="5014859"/>
            <a:ext cx="4324338" cy="1889417"/>
          </a:xfrm>
          <a:custGeom>
            <a:avLst/>
            <a:gdLst>
              <a:gd name="connsiteX0" fmla="*/ 26412 w 4324338"/>
              <a:gd name="connsiteY0" fmla="*/ 1889417 h 1889417"/>
              <a:gd name="connsiteX1" fmla="*/ 4324338 w 4324338"/>
              <a:gd name="connsiteY1" fmla="*/ 1814397 h 1889417"/>
              <a:gd name="connsiteX2" fmla="*/ 2459858 w 4324338"/>
              <a:gd name="connsiteY2" fmla="*/ 403264 h 1889417"/>
              <a:gd name="connsiteX3" fmla="*/ 2414726 w 4324338"/>
              <a:gd name="connsiteY3" fmla="*/ 370852 h 1889417"/>
              <a:gd name="connsiteX4" fmla="*/ 1261883 w 4324338"/>
              <a:gd name="connsiteY4" fmla="*/ 615 h 1889417"/>
              <a:gd name="connsiteX5" fmla="*/ 70385 w 4324338"/>
              <a:gd name="connsiteY5" fmla="*/ 326182 h 1889417"/>
              <a:gd name="connsiteX6" fmla="*/ 0 w 4324338"/>
              <a:gd name="connsiteY6" fmla="*/ 376291 h 1889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4338" h="1889417">
                <a:moveTo>
                  <a:pt x="26412" y="1889417"/>
                </a:moveTo>
                <a:lnTo>
                  <a:pt x="4324338" y="1814397"/>
                </a:lnTo>
                <a:lnTo>
                  <a:pt x="2459858" y="403264"/>
                </a:lnTo>
                <a:lnTo>
                  <a:pt x="2414726" y="370852"/>
                </a:lnTo>
                <a:cubicBezTo>
                  <a:pt x="2062641" y="131313"/>
                  <a:pt x="1661870" y="10180"/>
                  <a:pt x="1261883" y="615"/>
                </a:cubicBezTo>
                <a:cubicBezTo>
                  <a:pt x="845229" y="-9347"/>
                  <a:pt x="429425" y="101751"/>
                  <a:pt x="70385" y="326182"/>
                </a:cubicBezTo>
                <a:lnTo>
                  <a:pt x="0" y="376291"/>
                </a:lnTo>
                <a:close/>
              </a:path>
            </a:pathLst>
          </a:custGeom>
          <a:gradFill>
            <a:gsLst>
              <a:gs pos="27000">
                <a:schemeClr val="bg2">
                  <a:alpha val="80000"/>
                </a:schemeClr>
              </a:gs>
              <a:gs pos="100000">
                <a:schemeClr val="accent1">
                  <a:lumMod val="60000"/>
                  <a:lumOff val="40000"/>
                  <a:alpha val="92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88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110BA01-8798-D640-C7DD-78DBE72D9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B1DC5CB1-7C75-100B-5243-0C1E2CA8BEB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59637" y="1132368"/>
            <a:ext cx="7703663" cy="12573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/>
              <a:t>Zaključek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598B132-658A-928F-C688-90609E4EA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B44174A1-B297-2222-B495-45D9DA28041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66800" y="2701636"/>
            <a:ext cx="5012011" cy="310452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Cilj spletne strani je povečati fleksibilnost prevoza v mestih.</a:t>
            </a:r>
          </a:p>
          <a:p>
            <a:pPr lvl="1"/>
            <a:r>
              <a:rPr lang="en-US"/>
              <a:t>- Uporabnikom in turistom ponujamo enostavno rešitev</a:t>
            </a:r>
          </a:p>
          <a:p>
            <a:pPr lvl="1"/>
            <a:r>
              <a:rPr lang="en-US"/>
              <a:t>- Lastnikom omogočamo dodatni vir prihodkov</a:t>
            </a:r>
          </a:p>
          <a:p>
            <a:pPr lvl="1"/>
            <a:r>
              <a:rPr lang="en-US"/>
              <a:t>- Zanesljiva in varna platforma</a:t>
            </a:r>
          </a:p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AD37D4-765C-FCFF-FC09-2E36C2A25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47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ka 2" descr="Slika, ki vsebuje besede besedilo, avto, kopensko vozilo, vozilo">
            <a:extLst>
              <a:ext uri="{FF2B5EF4-FFF2-40B4-BE49-F238E27FC236}">
                <a16:creationId xmlns:a16="http://schemas.microsoft.com/office/drawing/2014/main" id="{925981E6-C3B1-3D87-65C4-F5AEB65B0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7719"/>
            <a:ext cx="12192000" cy="612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201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ka 2" descr="Slika, ki vsebuje besede besedilo, kopensko vozilo, avto, vozilo&#10;&#10;Vsebina, ustvarjena z UI, morda ni pravilna.">
            <a:extLst>
              <a:ext uri="{FF2B5EF4-FFF2-40B4-BE49-F238E27FC236}">
                <a16:creationId xmlns:a16="http://schemas.microsoft.com/office/drawing/2014/main" id="{C5A2A148-4ED9-B2EA-F534-E88C128B0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52" y="0"/>
            <a:ext cx="116092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390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ka 2" descr="Slika, ki vsebuje besede besedilo, kolo, kopensko vozilo, vozilo&#10;&#10;Vsebina, ustvarjena z UI, morda ni pravilna.">
            <a:extLst>
              <a:ext uri="{FF2B5EF4-FFF2-40B4-BE49-F238E27FC236}">
                <a16:creationId xmlns:a16="http://schemas.microsoft.com/office/drawing/2014/main" id="{D8146B69-27A4-0DFD-6129-51EAFDB72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12" y="0"/>
            <a:ext cx="116229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779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ka 2" descr="Slika, ki vsebuje besede besedilo, posnetek zaslona, spletna stran, pisava&#10;&#10;Vsebina, ustvarjena z UI, morda ni pravilna.">
            <a:extLst>
              <a:ext uri="{FF2B5EF4-FFF2-40B4-BE49-F238E27FC236}">
                <a16:creationId xmlns:a16="http://schemas.microsoft.com/office/drawing/2014/main" id="{AB0BADE7-8B48-EFCE-49BA-250691DE5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652"/>
            <a:ext cx="12192000" cy="588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7967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ka 2" descr="Slika, ki vsebuje besede besedilo, posnetek zaslona, programska oprema, spletna stran&#10;&#10;Vsebina, ustvarjena z UI, morda ni pravilna.">
            <a:extLst>
              <a:ext uri="{FF2B5EF4-FFF2-40B4-BE49-F238E27FC236}">
                <a16:creationId xmlns:a16="http://schemas.microsoft.com/office/drawing/2014/main" id="{8B4CE9EF-2929-5945-07FA-659E58C9D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7863"/>
            <a:ext cx="12192000" cy="596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2578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ka 2" descr="Slika, ki vsebuje besede besedilo, posnetek zaslona, programska oprema, spletna stran&#10;&#10;Vsebina, ustvarjena z UI, morda ni pravilna.">
            <a:extLst>
              <a:ext uri="{FF2B5EF4-FFF2-40B4-BE49-F238E27FC236}">
                <a16:creationId xmlns:a16="http://schemas.microsoft.com/office/drawing/2014/main" id="{98E45096-792C-0130-28F3-6382E75F6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0955"/>
            <a:ext cx="12192000" cy="579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158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ka 2" descr="Slika, ki vsebuje besede besedilo, posnetek zaslona, pisava&#10;&#10;Vsebina, ustvarjena z UI, morda ni pravilna.">
            <a:extLst>
              <a:ext uri="{FF2B5EF4-FFF2-40B4-BE49-F238E27FC236}">
                <a16:creationId xmlns:a16="http://schemas.microsoft.com/office/drawing/2014/main" id="{C336881E-398F-A025-A01C-62FAA2F5B8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7734"/>
            <a:ext cx="12192000" cy="518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0942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ka 2" descr="Slika, ki vsebuje besede besedilo, posnetek zaslona, spletna stran, spletno mesto&#10;&#10;Vsebina, ustvarjena z UI, morda ni pravilna.">
            <a:extLst>
              <a:ext uri="{FF2B5EF4-FFF2-40B4-BE49-F238E27FC236}">
                <a16:creationId xmlns:a16="http://schemas.microsoft.com/office/drawing/2014/main" id="{F882B496-8D88-3E9F-57B7-338E85950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78" y="0"/>
            <a:ext cx="110176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394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ka 2" descr="Slika, ki vsebuje besede besedilo, posnetek zaslona, pisava, oblikovanje&#10;&#10;Vsebina, ustvarjena z UI, morda ni pravilna.">
            <a:extLst>
              <a:ext uri="{FF2B5EF4-FFF2-40B4-BE49-F238E27FC236}">
                <a16:creationId xmlns:a16="http://schemas.microsoft.com/office/drawing/2014/main" id="{784E4EAB-3CD8-C98B-A440-50BD94EAE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780"/>
            <a:ext cx="12192000" cy="452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2376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80300B1B-B85E-D514-C6B4-30126EBBCD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C9F9C007-0D35-3681-697A-24E1673AA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23526" y="-55243"/>
            <a:ext cx="6407229" cy="3479258"/>
          </a:xfrm>
          <a:custGeom>
            <a:avLst/>
            <a:gdLst>
              <a:gd name="connsiteX0" fmla="*/ 53408 w 6407229"/>
              <a:gd name="connsiteY0" fmla="*/ 3479258 h 3479258"/>
              <a:gd name="connsiteX1" fmla="*/ 6407229 w 6407229"/>
              <a:gd name="connsiteY1" fmla="*/ 3368352 h 3479258"/>
              <a:gd name="connsiteX2" fmla="*/ 2513111 w 6407229"/>
              <a:gd name="connsiteY2" fmla="*/ 401274 h 3479258"/>
              <a:gd name="connsiteX3" fmla="*/ 2468202 w 6407229"/>
              <a:gd name="connsiteY3" fmla="*/ 369022 h 3479258"/>
              <a:gd name="connsiteX4" fmla="*/ 1321050 w 6407229"/>
              <a:gd name="connsiteY4" fmla="*/ 613 h 3479258"/>
              <a:gd name="connsiteX5" fmla="*/ 1196752 w 6407229"/>
              <a:gd name="connsiteY5" fmla="*/ 1245 h 3479258"/>
              <a:gd name="connsiteX6" fmla="*/ 56027 w 6407229"/>
              <a:gd name="connsiteY6" fmla="*/ 376720 h 3479258"/>
              <a:gd name="connsiteX7" fmla="*/ 0 w 6407229"/>
              <a:gd name="connsiteY7" fmla="*/ 419528 h 3479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7229" h="3479258">
                <a:moveTo>
                  <a:pt x="53408" y="3479258"/>
                </a:moveTo>
                <a:lnTo>
                  <a:pt x="6407229" y="3368352"/>
                </a:lnTo>
                <a:lnTo>
                  <a:pt x="2513111" y="401274"/>
                </a:lnTo>
                <a:lnTo>
                  <a:pt x="2468202" y="369022"/>
                </a:lnTo>
                <a:cubicBezTo>
                  <a:pt x="2117855" y="130665"/>
                  <a:pt x="1719063" y="10130"/>
                  <a:pt x="1321050" y="613"/>
                </a:cubicBezTo>
                <a:cubicBezTo>
                  <a:pt x="1279590" y="-379"/>
                  <a:pt x="1238139" y="-165"/>
                  <a:pt x="1196752" y="1245"/>
                </a:cubicBezTo>
                <a:cubicBezTo>
                  <a:pt x="793227" y="14995"/>
                  <a:pt x="395796" y="142529"/>
                  <a:pt x="56027" y="376720"/>
                </a:cubicBezTo>
                <a:lnTo>
                  <a:pt x="0" y="419528"/>
                </a:ln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6A5B7827-E010-DD2D-B780-934F82CAC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442904"/>
            <a:ext cx="3354198" cy="3037701"/>
          </a:xfrm>
        </p:spPr>
        <p:txBody>
          <a:bodyPr anchor="ctr">
            <a:normAutofit/>
          </a:bodyPr>
          <a:lstStyle/>
          <a:p>
            <a:pPr algn="ctr"/>
            <a:r>
              <a:rPr lang="sl-SI" dirty="0"/>
              <a:t>Uvod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DBAE4797-1CAB-5AFC-8AF2-219D418EB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2845" y="1451294"/>
            <a:ext cx="5896155" cy="4263705"/>
          </a:xfrm>
        </p:spPr>
        <p:txBody>
          <a:bodyPr>
            <a:normAutofit/>
          </a:bodyPr>
          <a:lstStyle/>
          <a:p>
            <a:r>
              <a:rPr lang="sl-SI" sz="2400" dirty="0"/>
              <a:t>Spletna stran za </a:t>
            </a:r>
            <a:r>
              <a:rPr lang="sl-SI" sz="2400" dirty="0" err="1"/>
              <a:t>rentanje</a:t>
            </a:r>
            <a:r>
              <a:rPr lang="sl-SI" sz="2400" dirty="0"/>
              <a:t> prevoznih sredstev omogoča:</a:t>
            </a:r>
          </a:p>
          <a:p>
            <a:pPr marL="320040" lvl="1" indent="0">
              <a:buNone/>
            </a:pPr>
            <a:r>
              <a:rPr lang="sl-SI" sz="2000" dirty="0"/>
              <a:t>- Enostavno iskanje prevoznih sredstev</a:t>
            </a:r>
          </a:p>
          <a:p>
            <a:pPr marL="320040" lvl="1" indent="0">
              <a:buNone/>
            </a:pPr>
            <a:r>
              <a:rPr lang="sl-SI" sz="2000" dirty="0"/>
              <a:t>- Rezervacijo in najem različnih prevoznih sredstev</a:t>
            </a:r>
          </a:p>
          <a:p>
            <a:pPr marL="320040" lvl="1" indent="0">
              <a:buNone/>
            </a:pPr>
            <a:r>
              <a:rPr lang="sl-SI" sz="2000" dirty="0"/>
              <a:t>- Platformo za uporabnike in lastnike vozil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7115803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ka 2" descr="Slika, ki vsebuje besede besedilo, posnetek zaslona, pisava, oblikovanje&#10;&#10;Vsebina, ustvarjena z UI, morda ni pravilna.">
            <a:extLst>
              <a:ext uri="{FF2B5EF4-FFF2-40B4-BE49-F238E27FC236}">
                <a16:creationId xmlns:a16="http://schemas.microsoft.com/office/drawing/2014/main" id="{A91ADC29-33FA-0C1F-F543-419E5C9DE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6574"/>
            <a:ext cx="12192000" cy="468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4343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D00CB3E-22D8-C88A-E699-CC9736BC9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246395A1-9E9B-37DF-AE2C-7B4CFEFA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1132367"/>
            <a:ext cx="7608074" cy="1257299"/>
          </a:xfrm>
        </p:spPr>
        <p:txBody>
          <a:bodyPr anchor="ctr">
            <a:normAutofit/>
          </a:bodyPr>
          <a:lstStyle/>
          <a:p>
            <a:r>
              <a:rPr lang="sl-SI" sz="4800" dirty="0"/>
              <a:t>Problemi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25E526-838B-DBE7-6600-D159BFBCE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H="1">
            <a:off x="5827306" y="3434599"/>
            <a:ext cx="6407229" cy="3479258"/>
          </a:xfrm>
          <a:custGeom>
            <a:avLst/>
            <a:gdLst>
              <a:gd name="connsiteX0" fmla="*/ 53408 w 6407229"/>
              <a:gd name="connsiteY0" fmla="*/ 3479258 h 3479258"/>
              <a:gd name="connsiteX1" fmla="*/ 6407229 w 6407229"/>
              <a:gd name="connsiteY1" fmla="*/ 3368352 h 3479258"/>
              <a:gd name="connsiteX2" fmla="*/ 2513111 w 6407229"/>
              <a:gd name="connsiteY2" fmla="*/ 401274 h 3479258"/>
              <a:gd name="connsiteX3" fmla="*/ 2468202 w 6407229"/>
              <a:gd name="connsiteY3" fmla="*/ 369022 h 3479258"/>
              <a:gd name="connsiteX4" fmla="*/ 1321050 w 6407229"/>
              <a:gd name="connsiteY4" fmla="*/ 613 h 3479258"/>
              <a:gd name="connsiteX5" fmla="*/ 1196752 w 6407229"/>
              <a:gd name="connsiteY5" fmla="*/ 1245 h 3479258"/>
              <a:gd name="connsiteX6" fmla="*/ 56027 w 6407229"/>
              <a:gd name="connsiteY6" fmla="*/ 376720 h 3479258"/>
              <a:gd name="connsiteX7" fmla="*/ 0 w 6407229"/>
              <a:gd name="connsiteY7" fmla="*/ 419528 h 3479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7229" h="3479258">
                <a:moveTo>
                  <a:pt x="53408" y="3479258"/>
                </a:moveTo>
                <a:lnTo>
                  <a:pt x="6407229" y="3368352"/>
                </a:lnTo>
                <a:lnTo>
                  <a:pt x="2513111" y="401274"/>
                </a:lnTo>
                <a:lnTo>
                  <a:pt x="2468202" y="369022"/>
                </a:lnTo>
                <a:cubicBezTo>
                  <a:pt x="2117855" y="130665"/>
                  <a:pt x="1719063" y="10130"/>
                  <a:pt x="1321050" y="613"/>
                </a:cubicBezTo>
                <a:cubicBezTo>
                  <a:pt x="1279590" y="-379"/>
                  <a:pt x="1238139" y="-165"/>
                  <a:pt x="1196752" y="1245"/>
                </a:cubicBezTo>
                <a:cubicBezTo>
                  <a:pt x="793227" y="14995"/>
                  <a:pt x="395796" y="142529"/>
                  <a:pt x="56027" y="376720"/>
                </a:cubicBezTo>
                <a:lnTo>
                  <a:pt x="0" y="419528"/>
                </a:ln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1356FDAA-BA77-60E7-563D-8F2151F62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6850"/>
            <a:ext cx="5029200" cy="2978152"/>
          </a:xfrm>
        </p:spPr>
        <p:txBody>
          <a:bodyPr>
            <a:normAutofit/>
          </a:bodyPr>
          <a:lstStyle/>
          <a:p>
            <a:pPr marL="320040" lvl="1" indent="0">
              <a:buNone/>
            </a:pPr>
            <a:r>
              <a:rPr lang="sl-SI" sz="2000" dirty="0"/>
              <a:t>1. Težave pri iskanju najema (več strani, agencije)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1867035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300B1B-B85E-D514-C6B4-30126EBBCD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76B30C7-A5EB-62EB-4D41-ED75213F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23526" y="-55243"/>
            <a:ext cx="6407229" cy="3479258"/>
          </a:xfrm>
          <a:custGeom>
            <a:avLst/>
            <a:gdLst>
              <a:gd name="connsiteX0" fmla="*/ 53408 w 6407229"/>
              <a:gd name="connsiteY0" fmla="*/ 3479258 h 3479258"/>
              <a:gd name="connsiteX1" fmla="*/ 6407229 w 6407229"/>
              <a:gd name="connsiteY1" fmla="*/ 3368352 h 3479258"/>
              <a:gd name="connsiteX2" fmla="*/ 2513111 w 6407229"/>
              <a:gd name="connsiteY2" fmla="*/ 401274 h 3479258"/>
              <a:gd name="connsiteX3" fmla="*/ 2468202 w 6407229"/>
              <a:gd name="connsiteY3" fmla="*/ 369022 h 3479258"/>
              <a:gd name="connsiteX4" fmla="*/ 1321050 w 6407229"/>
              <a:gd name="connsiteY4" fmla="*/ 613 h 3479258"/>
              <a:gd name="connsiteX5" fmla="*/ 1196752 w 6407229"/>
              <a:gd name="connsiteY5" fmla="*/ 1245 h 3479258"/>
              <a:gd name="connsiteX6" fmla="*/ 56027 w 6407229"/>
              <a:gd name="connsiteY6" fmla="*/ 376720 h 3479258"/>
              <a:gd name="connsiteX7" fmla="*/ 0 w 6407229"/>
              <a:gd name="connsiteY7" fmla="*/ 419528 h 3479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7229" h="3479258">
                <a:moveTo>
                  <a:pt x="53408" y="3479258"/>
                </a:moveTo>
                <a:lnTo>
                  <a:pt x="6407229" y="3368352"/>
                </a:lnTo>
                <a:lnTo>
                  <a:pt x="2513111" y="401274"/>
                </a:lnTo>
                <a:lnTo>
                  <a:pt x="2468202" y="369022"/>
                </a:lnTo>
                <a:cubicBezTo>
                  <a:pt x="2117855" y="130665"/>
                  <a:pt x="1719063" y="10130"/>
                  <a:pt x="1321050" y="613"/>
                </a:cubicBezTo>
                <a:cubicBezTo>
                  <a:pt x="1279590" y="-379"/>
                  <a:pt x="1238139" y="-165"/>
                  <a:pt x="1196752" y="1245"/>
                </a:cubicBezTo>
                <a:cubicBezTo>
                  <a:pt x="793227" y="14995"/>
                  <a:pt x="395796" y="142529"/>
                  <a:pt x="56027" y="376720"/>
                </a:cubicBezTo>
                <a:lnTo>
                  <a:pt x="0" y="419528"/>
                </a:ln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9A90B57E-2CBB-1D3B-8E49-171D74E41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35509"/>
            <a:ext cx="4766932" cy="3151535"/>
          </a:xfrm>
        </p:spPr>
        <p:txBody>
          <a:bodyPr anchor="t">
            <a:normAutofit/>
          </a:bodyPr>
          <a:lstStyle/>
          <a:p>
            <a:r>
              <a:rPr lang="sl-SI" sz="4800" dirty="0"/>
              <a:t>Prednosti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43C4DAB9-5C58-AEEA-821C-F4102D29F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263" y="1347808"/>
            <a:ext cx="6071937" cy="4263705"/>
          </a:xfrm>
        </p:spPr>
        <p:txBody>
          <a:bodyPr anchor="t">
            <a:normAutofit/>
          </a:bodyPr>
          <a:lstStyle/>
          <a:p>
            <a:pPr lvl="1"/>
            <a:r>
              <a:rPr lang="sl-SI" sz="2000" dirty="0"/>
              <a:t>Enostavna uporaba</a:t>
            </a:r>
          </a:p>
          <a:p>
            <a:pPr lvl="1"/>
            <a:r>
              <a:rPr lang="sl-SI" sz="2000" dirty="0"/>
              <a:t> Različne možnosti najema</a:t>
            </a:r>
          </a:p>
          <a:p>
            <a:pPr lvl="1"/>
            <a:r>
              <a:rPr lang="sl-SI" sz="2000" dirty="0"/>
              <a:t> Dostopnost 24/7</a:t>
            </a:r>
          </a:p>
          <a:p>
            <a:pPr lvl="1"/>
            <a:r>
              <a:rPr lang="sl-SI" sz="2000" dirty="0"/>
              <a:t> Zanesljivo in varno plačevanje</a:t>
            </a:r>
          </a:p>
          <a:p>
            <a:pPr lvl="1"/>
            <a:r>
              <a:rPr lang="sl-SI" sz="2000" dirty="0"/>
              <a:t>Povratne informacije uporabnikov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940240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D00CB3E-22D8-C88A-E699-CC9736BC9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F4EFDAFF-2BDD-AA0D-D9B9-996B4ADC2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1132367"/>
            <a:ext cx="7608074" cy="1257299"/>
          </a:xfrm>
        </p:spPr>
        <p:txBody>
          <a:bodyPr anchor="ctr">
            <a:normAutofit/>
          </a:bodyPr>
          <a:lstStyle/>
          <a:p>
            <a:r>
              <a:rPr lang="sl-SI" sz="4800" dirty="0"/>
              <a:t>Ciljna skupina</a:t>
            </a:r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4625E526-838B-DBE7-6600-D159BFBCE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H="1">
            <a:off x="5827306" y="3434599"/>
            <a:ext cx="6407229" cy="3479258"/>
          </a:xfrm>
          <a:custGeom>
            <a:avLst/>
            <a:gdLst>
              <a:gd name="connsiteX0" fmla="*/ 53408 w 6407229"/>
              <a:gd name="connsiteY0" fmla="*/ 3479258 h 3479258"/>
              <a:gd name="connsiteX1" fmla="*/ 6407229 w 6407229"/>
              <a:gd name="connsiteY1" fmla="*/ 3368352 h 3479258"/>
              <a:gd name="connsiteX2" fmla="*/ 2513111 w 6407229"/>
              <a:gd name="connsiteY2" fmla="*/ 401274 h 3479258"/>
              <a:gd name="connsiteX3" fmla="*/ 2468202 w 6407229"/>
              <a:gd name="connsiteY3" fmla="*/ 369022 h 3479258"/>
              <a:gd name="connsiteX4" fmla="*/ 1321050 w 6407229"/>
              <a:gd name="connsiteY4" fmla="*/ 613 h 3479258"/>
              <a:gd name="connsiteX5" fmla="*/ 1196752 w 6407229"/>
              <a:gd name="connsiteY5" fmla="*/ 1245 h 3479258"/>
              <a:gd name="connsiteX6" fmla="*/ 56027 w 6407229"/>
              <a:gd name="connsiteY6" fmla="*/ 376720 h 3479258"/>
              <a:gd name="connsiteX7" fmla="*/ 0 w 6407229"/>
              <a:gd name="connsiteY7" fmla="*/ 419528 h 3479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7229" h="3479258">
                <a:moveTo>
                  <a:pt x="53408" y="3479258"/>
                </a:moveTo>
                <a:lnTo>
                  <a:pt x="6407229" y="3368352"/>
                </a:lnTo>
                <a:lnTo>
                  <a:pt x="2513111" y="401274"/>
                </a:lnTo>
                <a:lnTo>
                  <a:pt x="2468202" y="369022"/>
                </a:lnTo>
                <a:cubicBezTo>
                  <a:pt x="2117855" y="130665"/>
                  <a:pt x="1719063" y="10130"/>
                  <a:pt x="1321050" y="613"/>
                </a:cubicBezTo>
                <a:cubicBezTo>
                  <a:pt x="1279590" y="-379"/>
                  <a:pt x="1238139" y="-165"/>
                  <a:pt x="1196752" y="1245"/>
                </a:cubicBezTo>
                <a:cubicBezTo>
                  <a:pt x="793227" y="14995"/>
                  <a:pt x="395796" y="142529"/>
                  <a:pt x="56027" y="376720"/>
                </a:cubicBezTo>
                <a:lnTo>
                  <a:pt x="0" y="419528"/>
                </a:ln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28265575-0DFA-204C-91E7-90E07C985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6850"/>
            <a:ext cx="6280484" cy="2978152"/>
          </a:xfrm>
        </p:spPr>
        <p:txBody>
          <a:bodyPr>
            <a:normAutofit/>
          </a:bodyPr>
          <a:lstStyle/>
          <a:p>
            <a:pPr marL="320040" lvl="1" indent="0">
              <a:buNone/>
            </a:pPr>
            <a:r>
              <a:rPr lang="sl-SI" sz="2000" dirty="0"/>
              <a:t>- Mestni prebivalci za vsakodnevno uporabo</a:t>
            </a:r>
          </a:p>
          <a:p>
            <a:pPr marL="320040" lvl="1" indent="0">
              <a:buNone/>
            </a:pPr>
            <a:r>
              <a:rPr lang="sl-SI" sz="2000" dirty="0"/>
              <a:t>- Turisti za prevoz med potovanjem</a:t>
            </a:r>
          </a:p>
          <a:p>
            <a:pPr marL="320040" lvl="1" indent="0">
              <a:buNone/>
            </a:pPr>
            <a:r>
              <a:rPr lang="sl-SI" sz="2000" dirty="0"/>
              <a:t>- Poslovni uporabniki za kratkoročne najeme</a:t>
            </a:r>
          </a:p>
          <a:p>
            <a:pPr marL="320040" lvl="1" indent="0">
              <a:buNone/>
            </a:pPr>
            <a:r>
              <a:rPr lang="sl-SI" sz="2000" dirty="0"/>
              <a:t>- Lastniki prevoznih sredstev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688032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D00CB3E-22D8-C88A-E699-CC9736BC9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D16E3F61-3016-15B5-2F5C-ADD875465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1132367"/>
            <a:ext cx="7608074" cy="1257299"/>
          </a:xfrm>
        </p:spPr>
        <p:txBody>
          <a:bodyPr anchor="ctr">
            <a:normAutofit/>
          </a:bodyPr>
          <a:lstStyle/>
          <a:p>
            <a:r>
              <a:rPr lang="sl-SI" sz="4100"/>
              <a:t>Funkcionalnost Spletne Strani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25E526-838B-DBE7-6600-D159BFBCE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H="1">
            <a:off x="5827306" y="3434599"/>
            <a:ext cx="6407229" cy="3479258"/>
          </a:xfrm>
          <a:custGeom>
            <a:avLst/>
            <a:gdLst>
              <a:gd name="connsiteX0" fmla="*/ 53408 w 6407229"/>
              <a:gd name="connsiteY0" fmla="*/ 3479258 h 3479258"/>
              <a:gd name="connsiteX1" fmla="*/ 6407229 w 6407229"/>
              <a:gd name="connsiteY1" fmla="*/ 3368352 h 3479258"/>
              <a:gd name="connsiteX2" fmla="*/ 2513111 w 6407229"/>
              <a:gd name="connsiteY2" fmla="*/ 401274 h 3479258"/>
              <a:gd name="connsiteX3" fmla="*/ 2468202 w 6407229"/>
              <a:gd name="connsiteY3" fmla="*/ 369022 h 3479258"/>
              <a:gd name="connsiteX4" fmla="*/ 1321050 w 6407229"/>
              <a:gd name="connsiteY4" fmla="*/ 613 h 3479258"/>
              <a:gd name="connsiteX5" fmla="*/ 1196752 w 6407229"/>
              <a:gd name="connsiteY5" fmla="*/ 1245 h 3479258"/>
              <a:gd name="connsiteX6" fmla="*/ 56027 w 6407229"/>
              <a:gd name="connsiteY6" fmla="*/ 376720 h 3479258"/>
              <a:gd name="connsiteX7" fmla="*/ 0 w 6407229"/>
              <a:gd name="connsiteY7" fmla="*/ 419528 h 3479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7229" h="3479258">
                <a:moveTo>
                  <a:pt x="53408" y="3479258"/>
                </a:moveTo>
                <a:lnTo>
                  <a:pt x="6407229" y="3368352"/>
                </a:lnTo>
                <a:lnTo>
                  <a:pt x="2513111" y="401274"/>
                </a:lnTo>
                <a:lnTo>
                  <a:pt x="2468202" y="369022"/>
                </a:lnTo>
                <a:cubicBezTo>
                  <a:pt x="2117855" y="130665"/>
                  <a:pt x="1719063" y="10130"/>
                  <a:pt x="1321050" y="613"/>
                </a:cubicBezTo>
                <a:cubicBezTo>
                  <a:pt x="1279590" y="-379"/>
                  <a:pt x="1238139" y="-165"/>
                  <a:pt x="1196752" y="1245"/>
                </a:cubicBezTo>
                <a:cubicBezTo>
                  <a:pt x="793227" y="14995"/>
                  <a:pt x="395796" y="142529"/>
                  <a:pt x="56027" y="376720"/>
                </a:cubicBezTo>
                <a:lnTo>
                  <a:pt x="0" y="419528"/>
                </a:ln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F2DF9DAE-9101-C283-8E80-1168E2B63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6850"/>
            <a:ext cx="5029200" cy="2978152"/>
          </a:xfrm>
        </p:spPr>
        <p:txBody>
          <a:bodyPr>
            <a:normAutofit/>
          </a:bodyPr>
          <a:lstStyle/>
          <a:p>
            <a:r>
              <a:rPr lang="sl-SI" dirty="0"/>
              <a:t>Glavne funkcionalnosti:</a:t>
            </a:r>
          </a:p>
          <a:p>
            <a:pPr marL="320040" lvl="1" indent="0">
              <a:buNone/>
            </a:pPr>
            <a:r>
              <a:rPr lang="sl-SI" dirty="0"/>
              <a:t>- Iskalnik s filtri (lokacija, tip)</a:t>
            </a:r>
          </a:p>
          <a:p>
            <a:pPr marL="320040" lvl="1" indent="0">
              <a:buNone/>
            </a:pPr>
            <a:r>
              <a:rPr lang="sl-SI" dirty="0"/>
              <a:t>- Registracija uporabnikov in lastnikov</a:t>
            </a:r>
          </a:p>
          <a:p>
            <a:pPr marL="320040" lvl="1" indent="0">
              <a:buNone/>
            </a:pPr>
            <a:r>
              <a:rPr lang="sl-SI" dirty="0"/>
              <a:t>- Rezervacijski sistem</a:t>
            </a:r>
          </a:p>
          <a:p>
            <a:pPr marL="320040" lvl="1" indent="0">
              <a:buNone/>
            </a:pPr>
            <a:r>
              <a:rPr lang="sl-SI" dirty="0"/>
              <a:t>- Plačilni sistem (varno plačevanje)</a:t>
            </a:r>
          </a:p>
          <a:p>
            <a:pPr marL="320040" lvl="1" indent="0">
              <a:buNone/>
            </a:pPr>
            <a:r>
              <a:rPr lang="sl-SI" dirty="0"/>
              <a:t>- Ocene in mnenja uporabnikov</a:t>
            </a:r>
          </a:p>
          <a:p>
            <a:pPr marL="320040" lvl="1" indent="0">
              <a:buNone/>
            </a:pPr>
            <a:r>
              <a:rPr lang="sl-SI" dirty="0"/>
              <a:t>- Obveščanje uporabnikov (e-pošta)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573231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8B2BC11-3AA0-8791-5B1B-4172FCB36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230C116-2D32-8789-37A8-CA3563161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-60000" flipH="1">
            <a:off x="629155" y="815904"/>
            <a:ext cx="11603250" cy="6142191"/>
          </a:xfrm>
          <a:custGeom>
            <a:avLst/>
            <a:gdLst>
              <a:gd name="connsiteX0" fmla="*/ 2277921 w 11603250"/>
              <a:gd name="connsiteY0" fmla="*/ 2336 h 6142191"/>
              <a:gd name="connsiteX1" fmla="*/ 137232 w 11603250"/>
              <a:gd name="connsiteY1" fmla="*/ 706954 h 6142191"/>
              <a:gd name="connsiteX2" fmla="*/ 0 w 11603250"/>
              <a:gd name="connsiteY2" fmla="*/ 806570 h 6142191"/>
              <a:gd name="connsiteX3" fmla="*/ 93133 w 11603250"/>
              <a:gd name="connsiteY3" fmla="*/ 6142191 h 6142191"/>
              <a:gd name="connsiteX4" fmla="*/ 11603250 w 11603250"/>
              <a:gd name="connsiteY4" fmla="*/ 5941281 h 6142191"/>
              <a:gd name="connsiteX5" fmla="*/ 4748204 w 11603250"/>
              <a:gd name="connsiteY5" fmla="*/ 753031 h 6142191"/>
              <a:gd name="connsiteX6" fmla="*/ 4663927 w 11603250"/>
              <a:gd name="connsiteY6" fmla="*/ 692507 h 6142191"/>
              <a:gd name="connsiteX7" fmla="*/ 2511178 w 11603250"/>
              <a:gd name="connsiteY7" fmla="*/ 1150 h 6142191"/>
              <a:gd name="connsiteX8" fmla="*/ 2277921 w 11603250"/>
              <a:gd name="connsiteY8" fmla="*/ 2336 h 6142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603250" h="6142191">
                <a:moveTo>
                  <a:pt x="2277921" y="2336"/>
                </a:moveTo>
                <a:cubicBezTo>
                  <a:pt x="1520665" y="28140"/>
                  <a:pt x="774844" y="267470"/>
                  <a:pt x="137232" y="706954"/>
                </a:cubicBezTo>
                <a:lnTo>
                  <a:pt x="0" y="806570"/>
                </a:lnTo>
                <a:lnTo>
                  <a:pt x="93133" y="6142191"/>
                </a:lnTo>
                <a:lnTo>
                  <a:pt x="11603250" y="5941281"/>
                </a:lnTo>
                <a:lnTo>
                  <a:pt x="4748204" y="753031"/>
                </a:lnTo>
                <a:lnTo>
                  <a:pt x="4663927" y="692507"/>
                </a:lnTo>
                <a:cubicBezTo>
                  <a:pt x="4006465" y="245206"/>
                  <a:pt x="3258090" y="19009"/>
                  <a:pt x="2511178" y="1150"/>
                </a:cubicBezTo>
                <a:cubicBezTo>
                  <a:pt x="2433375" y="-711"/>
                  <a:pt x="2355587" y="-310"/>
                  <a:pt x="2277921" y="2336"/>
                </a:cubicBezTo>
                <a:close/>
              </a:path>
            </a:pathLst>
          </a:custGeom>
          <a:gradFill>
            <a:gsLst>
              <a:gs pos="37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D8D9378A-A4DB-9FBC-3D7B-0597F1780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2" y="1143001"/>
            <a:ext cx="3771330" cy="2285999"/>
          </a:xfrm>
        </p:spPr>
        <p:txBody>
          <a:bodyPr anchor="t">
            <a:normAutofit/>
          </a:bodyPr>
          <a:lstStyle/>
          <a:p>
            <a:r>
              <a:rPr lang="sl-SI" dirty="0"/>
              <a:t>Struktura Strani</a:t>
            </a:r>
          </a:p>
        </p:txBody>
      </p:sp>
      <p:graphicFrame>
        <p:nvGraphicFramePr>
          <p:cNvPr id="5" name="Označba mesta vsebine 2">
            <a:extLst>
              <a:ext uri="{FF2B5EF4-FFF2-40B4-BE49-F238E27FC236}">
                <a16:creationId xmlns:a16="http://schemas.microsoft.com/office/drawing/2014/main" id="{2F6290B3-4DE8-ABCE-F855-6F152BA4F3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7832430"/>
              </p:ext>
            </p:extLst>
          </p:nvPr>
        </p:nvGraphicFramePr>
        <p:xfrm>
          <a:off x="6435744" y="1904515"/>
          <a:ext cx="4613255" cy="38104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1904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8B2BC11-3AA0-8791-5B1B-4172FCB36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230C116-2D32-8789-37A8-CA3563161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-60000" flipH="1">
            <a:off x="629155" y="815904"/>
            <a:ext cx="11603250" cy="6142191"/>
          </a:xfrm>
          <a:custGeom>
            <a:avLst/>
            <a:gdLst>
              <a:gd name="connsiteX0" fmla="*/ 2277921 w 11603250"/>
              <a:gd name="connsiteY0" fmla="*/ 2336 h 6142191"/>
              <a:gd name="connsiteX1" fmla="*/ 137232 w 11603250"/>
              <a:gd name="connsiteY1" fmla="*/ 706954 h 6142191"/>
              <a:gd name="connsiteX2" fmla="*/ 0 w 11603250"/>
              <a:gd name="connsiteY2" fmla="*/ 806570 h 6142191"/>
              <a:gd name="connsiteX3" fmla="*/ 93133 w 11603250"/>
              <a:gd name="connsiteY3" fmla="*/ 6142191 h 6142191"/>
              <a:gd name="connsiteX4" fmla="*/ 11603250 w 11603250"/>
              <a:gd name="connsiteY4" fmla="*/ 5941281 h 6142191"/>
              <a:gd name="connsiteX5" fmla="*/ 4748204 w 11603250"/>
              <a:gd name="connsiteY5" fmla="*/ 753031 h 6142191"/>
              <a:gd name="connsiteX6" fmla="*/ 4663927 w 11603250"/>
              <a:gd name="connsiteY6" fmla="*/ 692507 h 6142191"/>
              <a:gd name="connsiteX7" fmla="*/ 2511178 w 11603250"/>
              <a:gd name="connsiteY7" fmla="*/ 1150 h 6142191"/>
              <a:gd name="connsiteX8" fmla="*/ 2277921 w 11603250"/>
              <a:gd name="connsiteY8" fmla="*/ 2336 h 6142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603250" h="6142191">
                <a:moveTo>
                  <a:pt x="2277921" y="2336"/>
                </a:moveTo>
                <a:cubicBezTo>
                  <a:pt x="1520665" y="28140"/>
                  <a:pt x="774844" y="267470"/>
                  <a:pt x="137232" y="706954"/>
                </a:cubicBezTo>
                <a:lnTo>
                  <a:pt x="0" y="806570"/>
                </a:lnTo>
                <a:lnTo>
                  <a:pt x="93133" y="6142191"/>
                </a:lnTo>
                <a:lnTo>
                  <a:pt x="11603250" y="5941281"/>
                </a:lnTo>
                <a:lnTo>
                  <a:pt x="4748204" y="753031"/>
                </a:lnTo>
                <a:lnTo>
                  <a:pt x="4663927" y="692507"/>
                </a:lnTo>
                <a:cubicBezTo>
                  <a:pt x="4006465" y="245206"/>
                  <a:pt x="3258090" y="19009"/>
                  <a:pt x="2511178" y="1150"/>
                </a:cubicBezTo>
                <a:cubicBezTo>
                  <a:pt x="2433375" y="-711"/>
                  <a:pt x="2355587" y="-310"/>
                  <a:pt x="2277921" y="2336"/>
                </a:cubicBezTo>
                <a:close/>
              </a:path>
            </a:pathLst>
          </a:custGeom>
          <a:gradFill>
            <a:gsLst>
              <a:gs pos="37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AF105CF9-1CA6-0DB8-CB49-075AD6665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2" y="1143001"/>
            <a:ext cx="3771330" cy="2285999"/>
          </a:xfrm>
        </p:spPr>
        <p:txBody>
          <a:bodyPr anchor="t">
            <a:normAutofit/>
          </a:bodyPr>
          <a:lstStyle/>
          <a:p>
            <a:endParaRPr lang="sl-SI"/>
          </a:p>
        </p:txBody>
      </p:sp>
      <p:graphicFrame>
        <p:nvGraphicFramePr>
          <p:cNvPr id="5" name="Označba mesta vsebine 2">
            <a:extLst>
              <a:ext uri="{FF2B5EF4-FFF2-40B4-BE49-F238E27FC236}">
                <a16:creationId xmlns:a16="http://schemas.microsoft.com/office/drawing/2014/main" id="{67788502-2221-9D20-47BD-B0376D8E83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1860350"/>
              </p:ext>
            </p:extLst>
          </p:nvPr>
        </p:nvGraphicFramePr>
        <p:xfrm>
          <a:off x="4114800" y="1143001"/>
          <a:ext cx="6934199" cy="4571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70591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D00CB3E-22D8-C88A-E699-CC9736BC9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A7D6ECB7-0700-DA45-273C-546DE95FF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1132367"/>
            <a:ext cx="7608074" cy="1257299"/>
          </a:xfrm>
        </p:spPr>
        <p:txBody>
          <a:bodyPr anchor="ctr">
            <a:normAutofit/>
          </a:bodyPr>
          <a:lstStyle/>
          <a:p>
            <a:r>
              <a:rPr lang="sl-SI" sz="4800"/>
              <a:t>Viri Prihodkov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25E526-838B-DBE7-6600-D159BFBCE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H="1">
            <a:off x="5827306" y="3434599"/>
            <a:ext cx="6407229" cy="3479258"/>
          </a:xfrm>
          <a:custGeom>
            <a:avLst/>
            <a:gdLst>
              <a:gd name="connsiteX0" fmla="*/ 53408 w 6407229"/>
              <a:gd name="connsiteY0" fmla="*/ 3479258 h 3479258"/>
              <a:gd name="connsiteX1" fmla="*/ 6407229 w 6407229"/>
              <a:gd name="connsiteY1" fmla="*/ 3368352 h 3479258"/>
              <a:gd name="connsiteX2" fmla="*/ 2513111 w 6407229"/>
              <a:gd name="connsiteY2" fmla="*/ 401274 h 3479258"/>
              <a:gd name="connsiteX3" fmla="*/ 2468202 w 6407229"/>
              <a:gd name="connsiteY3" fmla="*/ 369022 h 3479258"/>
              <a:gd name="connsiteX4" fmla="*/ 1321050 w 6407229"/>
              <a:gd name="connsiteY4" fmla="*/ 613 h 3479258"/>
              <a:gd name="connsiteX5" fmla="*/ 1196752 w 6407229"/>
              <a:gd name="connsiteY5" fmla="*/ 1245 h 3479258"/>
              <a:gd name="connsiteX6" fmla="*/ 56027 w 6407229"/>
              <a:gd name="connsiteY6" fmla="*/ 376720 h 3479258"/>
              <a:gd name="connsiteX7" fmla="*/ 0 w 6407229"/>
              <a:gd name="connsiteY7" fmla="*/ 419528 h 3479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7229" h="3479258">
                <a:moveTo>
                  <a:pt x="53408" y="3479258"/>
                </a:moveTo>
                <a:lnTo>
                  <a:pt x="6407229" y="3368352"/>
                </a:lnTo>
                <a:lnTo>
                  <a:pt x="2513111" y="401274"/>
                </a:lnTo>
                <a:lnTo>
                  <a:pt x="2468202" y="369022"/>
                </a:lnTo>
                <a:cubicBezTo>
                  <a:pt x="2117855" y="130665"/>
                  <a:pt x="1719063" y="10130"/>
                  <a:pt x="1321050" y="613"/>
                </a:cubicBezTo>
                <a:cubicBezTo>
                  <a:pt x="1279590" y="-379"/>
                  <a:pt x="1238139" y="-165"/>
                  <a:pt x="1196752" y="1245"/>
                </a:cubicBezTo>
                <a:cubicBezTo>
                  <a:pt x="793227" y="14995"/>
                  <a:pt x="395796" y="142529"/>
                  <a:pt x="56027" y="376720"/>
                </a:cubicBezTo>
                <a:lnTo>
                  <a:pt x="0" y="419528"/>
                </a:ln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BBC0A208-B3CB-C37E-0AFF-ECA575BE1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6850"/>
            <a:ext cx="5029200" cy="2978152"/>
          </a:xfrm>
        </p:spPr>
        <p:txBody>
          <a:bodyPr>
            <a:normAutofit/>
          </a:bodyPr>
          <a:lstStyle/>
          <a:p>
            <a:r>
              <a:rPr lang="sl-SI"/>
              <a:t>Trenutno</a:t>
            </a:r>
          </a:p>
          <a:p>
            <a:pPr lvl="1"/>
            <a:r>
              <a:rPr lang="pl-PL"/>
              <a:t>Provizija od najemov</a:t>
            </a:r>
          </a:p>
          <a:p>
            <a:pPr lvl="1"/>
            <a:r>
              <a:rPr lang="pl-PL"/>
              <a:t> Premium članstva</a:t>
            </a:r>
          </a:p>
          <a:p>
            <a:pPr lvl="1"/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65575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wellVTI">
  <a:themeElements>
    <a:clrScheme name="Swell">
      <a:dk1>
        <a:sysClr val="windowText" lastClr="000000"/>
      </a:dk1>
      <a:lt1>
        <a:sysClr val="window" lastClr="FFFFFF"/>
      </a:lt1>
      <a:dk2>
        <a:srgbClr val="233B47"/>
      </a:dk2>
      <a:lt2>
        <a:srgbClr val="FEEFD9"/>
      </a:lt2>
      <a:accent1>
        <a:srgbClr val="16AEA7"/>
      </a:accent1>
      <a:accent2>
        <a:srgbClr val="618F88"/>
      </a:accent2>
      <a:accent3>
        <a:srgbClr val="7A9973"/>
      </a:accent3>
      <a:accent4>
        <a:srgbClr val="8AAE8E"/>
      </a:accent4>
      <a:accent5>
        <a:srgbClr val="EB8F60"/>
      </a:accent5>
      <a:accent6>
        <a:srgbClr val="E57A6F"/>
      </a:accent6>
      <a:hlink>
        <a:srgbClr val="13968F"/>
      </a:hlink>
      <a:folHlink>
        <a:srgbClr val="E56152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250</Words>
  <Application>Microsoft Office PowerPoint</Application>
  <PresentationFormat>Širokozaslonsko</PresentationFormat>
  <Paragraphs>55</Paragraphs>
  <Slides>20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2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20</vt:i4>
      </vt:variant>
    </vt:vector>
  </HeadingPairs>
  <TitlesOfParts>
    <vt:vector size="23" baseType="lpstr">
      <vt:lpstr>Arial</vt:lpstr>
      <vt:lpstr>Neue Haas Grotesk Text Pro</vt:lpstr>
      <vt:lpstr>SwellVTI</vt:lpstr>
      <vt:lpstr>Rentanje Prevozniih sredstev</vt:lpstr>
      <vt:lpstr>Uvod</vt:lpstr>
      <vt:lpstr>Problemi</vt:lpstr>
      <vt:lpstr>Prednosti</vt:lpstr>
      <vt:lpstr>Ciljna skupina</vt:lpstr>
      <vt:lpstr>Funkcionalnost Spletne Strani</vt:lpstr>
      <vt:lpstr>Struktura Strani</vt:lpstr>
      <vt:lpstr>PowerPointova predstavitev</vt:lpstr>
      <vt:lpstr>Viri Prihodkov</vt:lpstr>
      <vt:lpstr>Zaključek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Rentanje Prevozniih sredstev</dc:title>
  <dc:creator>Ernan Ćoralić</dc:creator>
  <cp:lastModifiedBy>Uporabnik</cp:lastModifiedBy>
  <cp:revision>3</cp:revision>
  <dcterms:created xsi:type="dcterms:W3CDTF">2025-06-03T16:56:52Z</dcterms:created>
  <dcterms:modified xsi:type="dcterms:W3CDTF">2025-06-04T07:35:51Z</dcterms:modified>
</cp:coreProperties>
</file>