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338" r:id="rId3"/>
    <p:sldId id="257" r:id="rId4"/>
    <p:sldId id="339" r:id="rId5"/>
    <p:sldId id="258" r:id="rId6"/>
    <p:sldId id="340" r:id="rId7"/>
    <p:sldId id="341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Hind" panose="02000000000000000000" pitchFamily="2" charset="0"/>
      <p:regular r:id="rId14"/>
      <p:bold r:id="rId15"/>
    </p:embeddedFont>
    <p:embeddedFont>
      <p:font typeface="Hind Light" panose="02000000000000000000" pitchFamily="2" charset="0"/>
      <p:regular r:id="rId16"/>
    </p:embeddedFont>
    <p:embeddedFont>
      <p:font typeface="Oswald" panose="00000500000000000000" pitchFamily="2" charset="0"/>
      <p:regular r:id="rId17"/>
      <p:bold r:id="rId18"/>
    </p:embeddedFont>
    <p:embeddedFont>
      <p:font typeface="Oxygen Light" panose="02000303000000000000" pitchFamily="2" charset="0"/>
      <p:regular r:id="rId19"/>
    </p:embeddedFont>
    <p:embeddedFont>
      <p:font typeface="Pathway Gothic One" panose="020B0604020202020204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987D-6649-45CE-9C5A-7CECD0A72C13}">
  <a:tblStyle styleId="{7F54987D-6649-45CE-9C5A-7CECD0A72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808B7A-4A57-4192-B056-D4A2A1362C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umanth Battu" userId="5a22bf375247f639" providerId="LiveId" clId="{FC49E71D-30B9-46B9-BBCA-2712387AF968}"/>
    <pc:docChg chg="modSld">
      <pc:chgData name="Simon Sumanth Battu" userId="5a22bf375247f639" providerId="LiveId" clId="{FC49E71D-30B9-46B9-BBCA-2712387AF968}" dt="2022-03-07T09:34:05.416" v="3" actId="2711"/>
      <pc:docMkLst>
        <pc:docMk/>
      </pc:docMkLst>
      <pc:sldChg chg="modSp mod">
        <pc:chgData name="Simon Sumanth Battu" userId="5a22bf375247f639" providerId="LiveId" clId="{FC49E71D-30B9-46B9-BBCA-2712387AF968}" dt="2022-03-07T09:32:41.338" v="1" actId="1076"/>
        <pc:sldMkLst>
          <pc:docMk/>
          <pc:sldMk cId="0" sldId="256"/>
        </pc:sldMkLst>
        <pc:spChg chg="mod">
          <ac:chgData name="Simon Sumanth Battu" userId="5a22bf375247f639" providerId="LiveId" clId="{FC49E71D-30B9-46B9-BBCA-2712387AF968}" dt="2022-03-07T09:32:36.715" v="0" actId="1076"/>
          <ac:spMkLst>
            <pc:docMk/>
            <pc:sldMk cId="0" sldId="256"/>
            <ac:spMk id="361" creationId="{00000000-0000-0000-0000-000000000000}"/>
          </ac:spMkLst>
        </pc:spChg>
        <pc:spChg chg="mod">
          <ac:chgData name="Simon Sumanth Battu" userId="5a22bf375247f639" providerId="LiveId" clId="{FC49E71D-30B9-46B9-BBCA-2712387AF968}" dt="2022-03-07T09:32:41.338" v="1" actId="1076"/>
          <ac:spMkLst>
            <pc:docMk/>
            <pc:sldMk cId="0" sldId="256"/>
            <ac:spMk id="363" creationId="{00000000-0000-0000-0000-000000000000}"/>
          </ac:spMkLst>
        </pc:spChg>
      </pc:sldChg>
      <pc:sldChg chg="modSp mod">
        <pc:chgData name="Simon Sumanth Battu" userId="5a22bf375247f639" providerId="LiveId" clId="{FC49E71D-30B9-46B9-BBCA-2712387AF968}" dt="2022-03-07T09:33:43.856" v="2" actId="2711"/>
        <pc:sldMkLst>
          <pc:docMk/>
          <pc:sldMk cId="2738807261" sldId="339"/>
        </pc:sldMkLst>
        <pc:spChg chg="mod">
          <ac:chgData name="Simon Sumanth Battu" userId="5a22bf375247f639" providerId="LiveId" clId="{FC49E71D-30B9-46B9-BBCA-2712387AF968}" dt="2022-03-07T09:33:43.856" v="2" actId="2711"/>
          <ac:spMkLst>
            <pc:docMk/>
            <pc:sldMk cId="2738807261" sldId="339"/>
            <ac:spMk id="3" creationId="{0F3CFD2C-D45E-404A-9530-E68807CF6991}"/>
          </ac:spMkLst>
        </pc:spChg>
      </pc:sldChg>
      <pc:sldChg chg="modSp mod">
        <pc:chgData name="Simon Sumanth Battu" userId="5a22bf375247f639" providerId="LiveId" clId="{FC49E71D-30B9-46B9-BBCA-2712387AF968}" dt="2022-03-07T09:34:05.416" v="3" actId="2711"/>
        <pc:sldMkLst>
          <pc:docMk/>
          <pc:sldMk cId="4132298164" sldId="341"/>
        </pc:sldMkLst>
        <pc:spChg chg="mod">
          <ac:chgData name="Simon Sumanth Battu" userId="5a22bf375247f639" providerId="LiveId" clId="{FC49E71D-30B9-46B9-BBCA-2712387AF968}" dt="2022-03-07T09:34:05.416" v="3" actId="2711"/>
          <ac:spMkLst>
            <pc:docMk/>
            <pc:sldMk cId="4132298164" sldId="341"/>
            <ac:spMk id="3" creationId="{FA4FA6AB-39E5-415B-95BA-5B4CB119E3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36857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30735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150" y="1852625"/>
            <a:ext cx="3607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221400"/>
            <a:ext cx="7704000" cy="3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829250" y="1725150"/>
            <a:ext cx="54855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7"/>
          <p:cNvSpPr/>
          <p:nvPr/>
        </p:nvSpPr>
        <p:spPr>
          <a:xfrm rot="-5400000">
            <a:off x="-586834" y="14585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rot="5400000">
            <a:off x="6518816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1311983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01608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7394468" y="4106100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539593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 rot="-4500115">
            <a:off x="708507" y="2054189"/>
            <a:ext cx="2563413" cy="4737495"/>
            <a:chOff x="-340050" y="-2"/>
            <a:chExt cx="2437096" cy="3777791"/>
          </a:xfrm>
        </p:grpSpPr>
        <p:sp>
          <p:nvSpPr>
            <p:cNvPr id="76" name="Google Shape;76;p7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7"/>
          <p:cNvGrpSpPr/>
          <p:nvPr/>
        </p:nvGrpSpPr>
        <p:grpSpPr>
          <a:xfrm rot="-2701135" flipH="1">
            <a:off x="6740820" y="-1677862"/>
            <a:ext cx="2610607" cy="4786438"/>
            <a:chOff x="-340050" y="-2"/>
            <a:chExt cx="2437096" cy="3777791"/>
          </a:xfrm>
        </p:grpSpPr>
        <p:sp>
          <p:nvSpPr>
            <p:cNvPr id="85" name="Google Shape;85;p7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7"/>
          <p:cNvSpPr/>
          <p:nvPr/>
        </p:nvSpPr>
        <p:spPr>
          <a:xfrm flipH="1">
            <a:off x="2274393" y="3418350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464199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3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2" name="Google Shape;162;p13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3978424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4464199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 rot="-5400000">
            <a:off x="-881930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9"/>
          <p:cNvGrpSpPr/>
          <p:nvPr/>
        </p:nvGrpSpPr>
        <p:grpSpPr>
          <a:xfrm rot="6299885">
            <a:off x="7018723" y="-1909936"/>
            <a:ext cx="2563413" cy="4737495"/>
            <a:chOff x="-340050" y="-2"/>
            <a:chExt cx="2437096" cy="3777791"/>
          </a:xfrm>
        </p:grpSpPr>
        <p:sp>
          <p:nvSpPr>
            <p:cNvPr id="296" name="Google Shape;296;p29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9"/>
          <p:cNvGrpSpPr/>
          <p:nvPr/>
        </p:nvGrpSpPr>
        <p:grpSpPr>
          <a:xfrm rot="-900046" flipH="1">
            <a:off x="-1364285" y="-650661"/>
            <a:ext cx="3443561" cy="5923786"/>
            <a:chOff x="7706147" y="1873398"/>
            <a:chExt cx="2107599" cy="3625597"/>
          </a:xfrm>
        </p:grpSpPr>
        <p:sp>
          <p:nvSpPr>
            <p:cNvPr id="305" name="Google Shape;305;p2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9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1379129" y="27034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2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23" name="Google Shape;323;p3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2"/>
          <p:cNvSpPr/>
          <p:nvPr/>
        </p:nvSpPr>
        <p:spPr>
          <a:xfrm>
            <a:off x="3740414" y="3777829"/>
            <a:ext cx="2503223" cy="83231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ctrTitle"/>
          </p:nvPr>
        </p:nvSpPr>
        <p:spPr>
          <a:xfrm>
            <a:off x="2307949" y="1185355"/>
            <a:ext cx="5519624" cy="1475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Corona Hack -Chest</a:t>
            </a:r>
            <a:endParaRPr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subTitle" idx="1"/>
          </p:nvPr>
        </p:nvSpPr>
        <p:spPr>
          <a:xfrm>
            <a:off x="3591625" y="395814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Guided by </a:t>
            </a:r>
            <a:r>
              <a:rPr lang="en-IN" dirty="0" err="1"/>
              <a:t>Dr.Anal</a:t>
            </a:r>
            <a:r>
              <a:rPr lang="en-IN" dirty="0"/>
              <a:t> Paul</a:t>
            </a:r>
            <a:endParaRPr dirty="0"/>
          </a:p>
        </p:txBody>
      </p:sp>
      <p:grpSp>
        <p:nvGrpSpPr>
          <p:cNvPr id="364" name="Google Shape;364;p32"/>
          <p:cNvGrpSpPr/>
          <p:nvPr/>
        </p:nvGrpSpPr>
        <p:grpSpPr>
          <a:xfrm>
            <a:off x="7004071" y="3012305"/>
            <a:ext cx="903819" cy="915039"/>
            <a:chOff x="4304200" y="4312250"/>
            <a:chExt cx="191325" cy="193700"/>
          </a:xfrm>
        </p:grpSpPr>
        <p:sp>
          <p:nvSpPr>
            <p:cNvPr id="365" name="Google Shape;365;p32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F375720-07DE-4C2D-8383-F3A614C82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713702" y="2055857"/>
            <a:ext cx="5451307" cy="2168213"/>
          </a:xfrm>
        </p:spPr>
        <p:txBody>
          <a:bodyPr/>
          <a:lstStyle/>
          <a:p>
            <a:r>
              <a:rPr lang="en-IN" dirty="0"/>
              <a:t>2010039004-mitesh Chandra</a:t>
            </a:r>
          </a:p>
          <a:p>
            <a:r>
              <a:rPr lang="en-IN" dirty="0"/>
              <a:t>2010030410-vamsi </a:t>
            </a:r>
            <a:r>
              <a:rPr lang="en-IN" dirty="0" err="1"/>
              <a:t>krishna</a:t>
            </a:r>
            <a:endParaRPr lang="en-IN" dirty="0"/>
          </a:p>
          <a:p>
            <a:r>
              <a:rPr lang="en-IN" dirty="0"/>
              <a:t>2010030174-Sainath </a:t>
            </a:r>
            <a:r>
              <a:rPr lang="en-IN" dirty="0" err="1"/>
              <a:t>reddy</a:t>
            </a:r>
            <a:endParaRPr lang="en-IN" dirty="0"/>
          </a:p>
          <a:p>
            <a:r>
              <a:rPr lang="en-IN" dirty="0"/>
              <a:t>2010030343-simon</a:t>
            </a:r>
          </a:p>
          <a:p>
            <a:r>
              <a:rPr lang="en-IN" dirty="0"/>
              <a:t>2010030383-abhiram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3DDD9C-BB10-46A1-9C94-482C1CA238A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H="1">
            <a:off x="3586661" y="1172504"/>
            <a:ext cx="3607800" cy="568800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grpSp>
        <p:nvGrpSpPr>
          <p:cNvPr id="5" name="Google Shape;364;p32">
            <a:extLst>
              <a:ext uri="{FF2B5EF4-FFF2-40B4-BE49-F238E27FC236}">
                <a16:creationId xmlns:a16="http://schemas.microsoft.com/office/drawing/2014/main" id="{ADE2C636-5CAF-4359-81E1-8EF31EE52AF1}"/>
              </a:ext>
            </a:extLst>
          </p:cNvPr>
          <p:cNvGrpSpPr/>
          <p:nvPr/>
        </p:nvGrpSpPr>
        <p:grpSpPr>
          <a:xfrm>
            <a:off x="559026" y="1766066"/>
            <a:ext cx="903819" cy="915039"/>
            <a:chOff x="4304200" y="4312250"/>
            <a:chExt cx="191325" cy="193700"/>
          </a:xfrm>
        </p:grpSpPr>
        <p:sp>
          <p:nvSpPr>
            <p:cNvPr id="6" name="Google Shape;365;p32">
              <a:extLst>
                <a:ext uri="{FF2B5EF4-FFF2-40B4-BE49-F238E27FC236}">
                  <a16:creationId xmlns:a16="http://schemas.microsoft.com/office/drawing/2014/main" id="{F3964CF9-D134-4267-8C5B-D1DE5C6EE5FA}"/>
                </a:ext>
              </a:extLst>
            </p:cNvPr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6;p32">
              <a:extLst>
                <a:ext uri="{FF2B5EF4-FFF2-40B4-BE49-F238E27FC236}">
                  <a16:creationId xmlns:a16="http://schemas.microsoft.com/office/drawing/2014/main" id="{D5A82F2B-2667-4890-B671-84F26D33EFA2}"/>
                </a:ext>
              </a:extLst>
            </p:cNvPr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7;p32">
              <a:extLst>
                <a:ext uri="{FF2B5EF4-FFF2-40B4-BE49-F238E27FC236}">
                  <a16:creationId xmlns:a16="http://schemas.microsoft.com/office/drawing/2014/main" id="{83AAC0A9-BE74-4884-8CE6-75780EDB08B2}"/>
                </a:ext>
              </a:extLst>
            </p:cNvPr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8;p32">
              <a:extLst>
                <a:ext uri="{FF2B5EF4-FFF2-40B4-BE49-F238E27FC236}">
                  <a16:creationId xmlns:a16="http://schemas.microsoft.com/office/drawing/2014/main" id="{D15773D0-3C0F-4328-803A-10ACD06CD94D}"/>
                </a:ext>
              </a:extLst>
            </p:cNvPr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9;p32">
              <a:extLst>
                <a:ext uri="{FF2B5EF4-FFF2-40B4-BE49-F238E27FC236}">
                  <a16:creationId xmlns:a16="http://schemas.microsoft.com/office/drawing/2014/main" id="{8C8ECAFF-EDF7-4003-BAEB-09CFD6B3CE4A}"/>
                </a:ext>
              </a:extLst>
            </p:cNvPr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0;p32">
              <a:extLst>
                <a:ext uri="{FF2B5EF4-FFF2-40B4-BE49-F238E27FC236}">
                  <a16:creationId xmlns:a16="http://schemas.microsoft.com/office/drawing/2014/main" id="{E25FFCE6-275D-4735-985F-968826721194}"/>
                </a:ext>
              </a:extLst>
            </p:cNvPr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1;p32">
              <a:extLst>
                <a:ext uri="{FF2B5EF4-FFF2-40B4-BE49-F238E27FC236}">
                  <a16:creationId xmlns:a16="http://schemas.microsoft.com/office/drawing/2014/main" id="{FEA96EA7-1DF7-45E8-8A46-002235935B29}"/>
                </a:ext>
              </a:extLst>
            </p:cNvPr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2;p32">
              <a:extLst>
                <a:ext uri="{FF2B5EF4-FFF2-40B4-BE49-F238E27FC236}">
                  <a16:creationId xmlns:a16="http://schemas.microsoft.com/office/drawing/2014/main" id="{56B12F47-C004-468D-A979-4055AB62E932}"/>
                </a:ext>
              </a:extLst>
            </p:cNvPr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3;p32">
              <a:extLst>
                <a:ext uri="{FF2B5EF4-FFF2-40B4-BE49-F238E27FC236}">
                  <a16:creationId xmlns:a16="http://schemas.microsoft.com/office/drawing/2014/main" id="{8F0E918E-E982-49D2-AE23-226AF1DA8465}"/>
                </a:ext>
              </a:extLst>
            </p:cNvPr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4;p32">
              <a:extLst>
                <a:ext uri="{FF2B5EF4-FFF2-40B4-BE49-F238E27FC236}">
                  <a16:creationId xmlns:a16="http://schemas.microsoft.com/office/drawing/2014/main" id="{3D10F8D5-95A7-4935-B62B-F7AF93C7BC9D}"/>
                </a:ext>
              </a:extLst>
            </p:cNvPr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5;p32">
              <a:extLst>
                <a:ext uri="{FF2B5EF4-FFF2-40B4-BE49-F238E27FC236}">
                  <a16:creationId xmlns:a16="http://schemas.microsoft.com/office/drawing/2014/main" id="{4395956F-FC46-41D7-9C20-D5508773D493}"/>
                </a:ext>
              </a:extLst>
            </p:cNvPr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6;p32">
              <a:extLst>
                <a:ext uri="{FF2B5EF4-FFF2-40B4-BE49-F238E27FC236}">
                  <a16:creationId xmlns:a16="http://schemas.microsoft.com/office/drawing/2014/main" id="{9C178218-9742-4050-93C5-0100DBE6239A}"/>
                </a:ext>
              </a:extLst>
            </p:cNvPr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7;p32">
              <a:extLst>
                <a:ext uri="{FF2B5EF4-FFF2-40B4-BE49-F238E27FC236}">
                  <a16:creationId xmlns:a16="http://schemas.microsoft.com/office/drawing/2014/main" id="{A9823AD0-08D5-4468-8028-26AF0F5BBFBE}"/>
                </a:ext>
              </a:extLst>
            </p:cNvPr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8;p32">
              <a:extLst>
                <a:ext uri="{FF2B5EF4-FFF2-40B4-BE49-F238E27FC236}">
                  <a16:creationId xmlns:a16="http://schemas.microsoft.com/office/drawing/2014/main" id="{DD41C64F-002D-4DA8-9935-FD1BBA898B63}"/>
                </a:ext>
              </a:extLst>
            </p:cNvPr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9;p32">
              <a:extLst>
                <a:ext uri="{FF2B5EF4-FFF2-40B4-BE49-F238E27FC236}">
                  <a16:creationId xmlns:a16="http://schemas.microsoft.com/office/drawing/2014/main" id="{C891D7B2-6382-42F7-903F-92863D0AC145}"/>
                </a:ext>
              </a:extLst>
            </p:cNvPr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0;p32">
              <a:extLst>
                <a:ext uri="{FF2B5EF4-FFF2-40B4-BE49-F238E27FC236}">
                  <a16:creationId xmlns:a16="http://schemas.microsoft.com/office/drawing/2014/main" id="{B68707EE-BC7F-4AB7-9C94-C08DC764471A}"/>
                </a:ext>
              </a:extLst>
            </p:cNvPr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1;p32">
              <a:extLst>
                <a:ext uri="{FF2B5EF4-FFF2-40B4-BE49-F238E27FC236}">
                  <a16:creationId xmlns:a16="http://schemas.microsoft.com/office/drawing/2014/main" id="{1518A648-24EB-4CD7-8673-CF25C1B65459}"/>
                </a:ext>
              </a:extLst>
            </p:cNvPr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;p32">
              <a:extLst>
                <a:ext uri="{FF2B5EF4-FFF2-40B4-BE49-F238E27FC236}">
                  <a16:creationId xmlns:a16="http://schemas.microsoft.com/office/drawing/2014/main" id="{CCF2DFCA-9C3E-4D1A-B95A-0B7D55AC0C44}"/>
                </a:ext>
              </a:extLst>
            </p:cNvPr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3;p32">
              <a:extLst>
                <a:ext uri="{FF2B5EF4-FFF2-40B4-BE49-F238E27FC236}">
                  <a16:creationId xmlns:a16="http://schemas.microsoft.com/office/drawing/2014/main" id="{FB8F4217-8364-4E89-8ADA-656A466B71DC}"/>
                </a:ext>
              </a:extLst>
            </p:cNvPr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4;p32">
              <a:extLst>
                <a:ext uri="{FF2B5EF4-FFF2-40B4-BE49-F238E27FC236}">
                  <a16:creationId xmlns:a16="http://schemas.microsoft.com/office/drawing/2014/main" id="{2316D178-97F3-4E56-94F6-66235F46BDB4}"/>
                </a:ext>
              </a:extLst>
            </p:cNvPr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5;p32">
              <a:extLst>
                <a:ext uri="{FF2B5EF4-FFF2-40B4-BE49-F238E27FC236}">
                  <a16:creationId xmlns:a16="http://schemas.microsoft.com/office/drawing/2014/main" id="{38BFBA11-2E98-410E-A478-42BB5331E743}"/>
                </a:ext>
              </a:extLst>
            </p:cNvPr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6;p32">
              <a:extLst>
                <a:ext uri="{FF2B5EF4-FFF2-40B4-BE49-F238E27FC236}">
                  <a16:creationId xmlns:a16="http://schemas.microsoft.com/office/drawing/2014/main" id="{0DFB9D2D-A11B-4A4E-A469-4AC6D92AA56F}"/>
                </a:ext>
              </a:extLst>
            </p:cNvPr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7;p32">
              <a:extLst>
                <a:ext uri="{FF2B5EF4-FFF2-40B4-BE49-F238E27FC236}">
                  <a16:creationId xmlns:a16="http://schemas.microsoft.com/office/drawing/2014/main" id="{96C74487-033A-4FB5-9982-E921D56D68BF}"/>
                </a:ext>
              </a:extLst>
            </p:cNvPr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8;p32">
              <a:extLst>
                <a:ext uri="{FF2B5EF4-FFF2-40B4-BE49-F238E27FC236}">
                  <a16:creationId xmlns:a16="http://schemas.microsoft.com/office/drawing/2014/main" id="{77C9D5BE-AA16-4020-B438-E434C729FEBF}"/>
                </a:ext>
              </a:extLst>
            </p:cNvPr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9;p32">
              <a:extLst>
                <a:ext uri="{FF2B5EF4-FFF2-40B4-BE49-F238E27FC236}">
                  <a16:creationId xmlns:a16="http://schemas.microsoft.com/office/drawing/2014/main" id="{2D27127A-E8E0-4348-959A-BEB844C094D6}"/>
                </a:ext>
              </a:extLst>
            </p:cNvPr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0;p32">
              <a:extLst>
                <a:ext uri="{FF2B5EF4-FFF2-40B4-BE49-F238E27FC236}">
                  <a16:creationId xmlns:a16="http://schemas.microsoft.com/office/drawing/2014/main" id="{4C0ACC5E-C479-4578-AEBC-3CDE1514ACBF}"/>
                </a:ext>
              </a:extLst>
            </p:cNvPr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1;p32">
              <a:extLst>
                <a:ext uri="{FF2B5EF4-FFF2-40B4-BE49-F238E27FC236}">
                  <a16:creationId xmlns:a16="http://schemas.microsoft.com/office/drawing/2014/main" id="{B47C4018-186B-47E4-B3D5-1EBDC0AE0BB6}"/>
                </a:ext>
              </a:extLst>
            </p:cNvPr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2;p32">
              <a:extLst>
                <a:ext uri="{FF2B5EF4-FFF2-40B4-BE49-F238E27FC236}">
                  <a16:creationId xmlns:a16="http://schemas.microsoft.com/office/drawing/2014/main" id="{0B86C30B-8FCD-4CFA-A1EB-709855FD0CB4}"/>
                </a:ext>
              </a:extLst>
            </p:cNvPr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3;p32">
              <a:extLst>
                <a:ext uri="{FF2B5EF4-FFF2-40B4-BE49-F238E27FC236}">
                  <a16:creationId xmlns:a16="http://schemas.microsoft.com/office/drawing/2014/main" id="{8CCE8F79-7BA5-4938-A11F-3F90ED7D24D0}"/>
                </a:ext>
              </a:extLst>
            </p:cNvPr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4;p32">
              <a:extLst>
                <a:ext uri="{FF2B5EF4-FFF2-40B4-BE49-F238E27FC236}">
                  <a16:creationId xmlns:a16="http://schemas.microsoft.com/office/drawing/2014/main" id="{F7A50D38-6F7D-4675-9970-9B7B56D20546}"/>
                </a:ext>
              </a:extLst>
            </p:cNvPr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5;p32">
              <a:extLst>
                <a:ext uri="{FF2B5EF4-FFF2-40B4-BE49-F238E27FC236}">
                  <a16:creationId xmlns:a16="http://schemas.microsoft.com/office/drawing/2014/main" id="{B5CC728F-34A3-49B8-9FB8-FD7E4C8497C8}"/>
                </a:ext>
              </a:extLst>
            </p:cNvPr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6;p32">
              <a:extLst>
                <a:ext uri="{FF2B5EF4-FFF2-40B4-BE49-F238E27FC236}">
                  <a16:creationId xmlns:a16="http://schemas.microsoft.com/office/drawing/2014/main" id="{75DB2343-5F0C-4E89-AEC7-112B9329C961}"/>
                </a:ext>
              </a:extLst>
            </p:cNvPr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7;p32">
              <a:extLst>
                <a:ext uri="{FF2B5EF4-FFF2-40B4-BE49-F238E27FC236}">
                  <a16:creationId xmlns:a16="http://schemas.microsoft.com/office/drawing/2014/main" id="{50D79185-5DDB-4057-ADD3-10D3E1B73025}"/>
                </a:ext>
              </a:extLst>
            </p:cNvPr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8;p32">
              <a:extLst>
                <a:ext uri="{FF2B5EF4-FFF2-40B4-BE49-F238E27FC236}">
                  <a16:creationId xmlns:a16="http://schemas.microsoft.com/office/drawing/2014/main" id="{28AFE3D7-545C-4D9D-B1C8-B7EF8543903F}"/>
                </a:ext>
              </a:extLst>
            </p:cNvPr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9;p32">
              <a:extLst>
                <a:ext uri="{FF2B5EF4-FFF2-40B4-BE49-F238E27FC236}">
                  <a16:creationId xmlns:a16="http://schemas.microsoft.com/office/drawing/2014/main" id="{977C74FC-1335-4CD4-BD08-CF3D47EB74FD}"/>
                </a:ext>
              </a:extLst>
            </p:cNvPr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0;p32">
              <a:extLst>
                <a:ext uri="{FF2B5EF4-FFF2-40B4-BE49-F238E27FC236}">
                  <a16:creationId xmlns:a16="http://schemas.microsoft.com/office/drawing/2014/main" id="{DAE8B7AB-42DE-4769-8A44-9EB7A669DFE4}"/>
                </a:ext>
              </a:extLst>
            </p:cNvPr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1;p32">
              <a:extLst>
                <a:ext uri="{FF2B5EF4-FFF2-40B4-BE49-F238E27FC236}">
                  <a16:creationId xmlns:a16="http://schemas.microsoft.com/office/drawing/2014/main" id="{CEFAAA4E-DB74-42D9-9B04-3E801FA1FE18}"/>
                </a:ext>
              </a:extLst>
            </p:cNvPr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2;p32">
              <a:extLst>
                <a:ext uri="{FF2B5EF4-FFF2-40B4-BE49-F238E27FC236}">
                  <a16:creationId xmlns:a16="http://schemas.microsoft.com/office/drawing/2014/main" id="{2F62F329-44B4-448F-8A90-A0A75E147159}"/>
                </a:ext>
              </a:extLst>
            </p:cNvPr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364;p32">
            <a:extLst>
              <a:ext uri="{FF2B5EF4-FFF2-40B4-BE49-F238E27FC236}">
                <a16:creationId xmlns:a16="http://schemas.microsoft.com/office/drawing/2014/main" id="{41EAB522-3554-461F-BFE6-3F84E5A3C3E4}"/>
              </a:ext>
            </a:extLst>
          </p:cNvPr>
          <p:cNvGrpSpPr/>
          <p:nvPr/>
        </p:nvGrpSpPr>
        <p:grpSpPr>
          <a:xfrm>
            <a:off x="1457530" y="1306007"/>
            <a:ext cx="524933" cy="486336"/>
            <a:chOff x="4304200" y="4312250"/>
            <a:chExt cx="191325" cy="193700"/>
          </a:xfrm>
        </p:grpSpPr>
        <p:sp>
          <p:nvSpPr>
            <p:cNvPr id="45" name="Google Shape;365;p32">
              <a:extLst>
                <a:ext uri="{FF2B5EF4-FFF2-40B4-BE49-F238E27FC236}">
                  <a16:creationId xmlns:a16="http://schemas.microsoft.com/office/drawing/2014/main" id="{C2DE92EB-129A-49CB-991F-D814D3A1AC94}"/>
                </a:ext>
              </a:extLst>
            </p:cNvPr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6;p32">
              <a:extLst>
                <a:ext uri="{FF2B5EF4-FFF2-40B4-BE49-F238E27FC236}">
                  <a16:creationId xmlns:a16="http://schemas.microsoft.com/office/drawing/2014/main" id="{842817DE-4D31-4B5F-8A6F-F4A7F4FF5285}"/>
                </a:ext>
              </a:extLst>
            </p:cNvPr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7;p32">
              <a:extLst>
                <a:ext uri="{FF2B5EF4-FFF2-40B4-BE49-F238E27FC236}">
                  <a16:creationId xmlns:a16="http://schemas.microsoft.com/office/drawing/2014/main" id="{851DA5C5-C6A3-4914-B784-1ACAEA040D50}"/>
                </a:ext>
              </a:extLst>
            </p:cNvPr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8;p32">
              <a:extLst>
                <a:ext uri="{FF2B5EF4-FFF2-40B4-BE49-F238E27FC236}">
                  <a16:creationId xmlns:a16="http://schemas.microsoft.com/office/drawing/2014/main" id="{FEDF2258-CDA3-4899-B0A8-756787532CE9}"/>
                </a:ext>
              </a:extLst>
            </p:cNvPr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9;p32">
              <a:extLst>
                <a:ext uri="{FF2B5EF4-FFF2-40B4-BE49-F238E27FC236}">
                  <a16:creationId xmlns:a16="http://schemas.microsoft.com/office/drawing/2014/main" id="{88FB8542-5713-4E00-98AF-213D1CE236DF}"/>
                </a:ext>
              </a:extLst>
            </p:cNvPr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0;p32">
              <a:extLst>
                <a:ext uri="{FF2B5EF4-FFF2-40B4-BE49-F238E27FC236}">
                  <a16:creationId xmlns:a16="http://schemas.microsoft.com/office/drawing/2014/main" id="{80772935-2DC1-4D77-AB4F-F41AC39D95CF}"/>
                </a:ext>
              </a:extLst>
            </p:cNvPr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1;p32">
              <a:extLst>
                <a:ext uri="{FF2B5EF4-FFF2-40B4-BE49-F238E27FC236}">
                  <a16:creationId xmlns:a16="http://schemas.microsoft.com/office/drawing/2014/main" id="{B4EB7502-9551-4D3A-81BA-FD0688732C3C}"/>
                </a:ext>
              </a:extLst>
            </p:cNvPr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2;p32">
              <a:extLst>
                <a:ext uri="{FF2B5EF4-FFF2-40B4-BE49-F238E27FC236}">
                  <a16:creationId xmlns:a16="http://schemas.microsoft.com/office/drawing/2014/main" id="{B28ACC81-5296-46CA-8B88-55862A7E5F86}"/>
                </a:ext>
              </a:extLst>
            </p:cNvPr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3;p32">
              <a:extLst>
                <a:ext uri="{FF2B5EF4-FFF2-40B4-BE49-F238E27FC236}">
                  <a16:creationId xmlns:a16="http://schemas.microsoft.com/office/drawing/2014/main" id="{B343DE97-13C6-4B66-AAFD-61A96EF36DFB}"/>
                </a:ext>
              </a:extLst>
            </p:cNvPr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4;p32">
              <a:extLst>
                <a:ext uri="{FF2B5EF4-FFF2-40B4-BE49-F238E27FC236}">
                  <a16:creationId xmlns:a16="http://schemas.microsoft.com/office/drawing/2014/main" id="{93EB601F-25CA-4E39-B4E6-97D3BD0906A1}"/>
                </a:ext>
              </a:extLst>
            </p:cNvPr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5;p32">
              <a:extLst>
                <a:ext uri="{FF2B5EF4-FFF2-40B4-BE49-F238E27FC236}">
                  <a16:creationId xmlns:a16="http://schemas.microsoft.com/office/drawing/2014/main" id="{8758DB88-EB90-41D4-BB8A-62A08F5EDF18}"/>
                </a:ext>
              </a:extLst>
            </p:cNvPr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6;p32">
              <a:extLst>
                <a:ext uri="{FF2B5EF4-FFF2-40B4-BE49-F238E27FC236}">
                  <a16:creationId xmlns:a16="http://schemas.microsoft.com/office/drawing/2014/main" id="{40267B78-02F2-4593-AE8A-C22A97AC184B}"/>
                </a:ext>
              </a:extLst>
            </p:cNvPr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7;p32">
              <a:extLst>
                <a:ext uri="{FF2B5EF4-FFF2-40B4-BE49-F238E27FC236}">
                  <a16:creationId xmlns:a16="http://schemas.microsoft.com/office/drawing/2014/main" id="{D1B6E39F-0F7E-4AE7-B17C-01DFA977E27F}"/>
                </a:ext>
              </a:extLst>
            </p:cNvPr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8;p32">
              <a:extLst>
                <a:ext uri="{FF2B5EF4-FFF2-40B4-BE49-F238E27FC236}">
                  <a16:creationId xmlns:a16="http://schemas.microsoft.com/office/drawing/2014/main" id="{2983C7DF-2AA8-45AD-8332-42CBA9079361}"/>
                </a:ext>
              </a:extLst>
            </p:cNvPr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9;p32">
              <a:extLst>
                <a:ext uri="{FF2B5EF4-FFF2-40B4-BE49-F238E27FC236}">
                  <a16:creationId xmlns:a16="http://schemas.microsoft.com/office/drawing/2014/main" id="{1B059D2A-D486-47DE-8213-A20CDEBE8E4D}"/>
                </a:ext>
              </a:extLst>
            </p:cNvPr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0;p32">
              <a:extLst>
                <a:ext uri="{FF2B5EF4-FFF2-40B4-BE49-F238E27FC236}">
                  <a16:creationId xmlns:a16="http://schemas.microsoft.com/office/drawing/2014/main" id="{B95DFDE3-4A56-4018-A9C6-42CA364C8BDD}"/>
                </a:ext>
              </a:extLst>
            </p:cNvPr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1;p32">
              <a:extLst>
                <a:ext uri="{FF2B5EF4-FFF2-40B4-BE49-F238E27FC236}">
                  <a16:creationId xmlns:a16="http://schemas.microsoft.com/office/drawing/2014/main" id="{A8CBED9D-03FC-4B6D-B4EB-F30C24A50064}"/>
                </a:ext>
              </a:extLst>
            </p:cNvPr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2;p32">
              <a:extLst>
                <a:ext uri="{FF2B5EF4-FFF2-40B4-BE49-F238E27FC236}">
                  <a16:creationId xmlns:a16="http://schemas.microsoft.com/office/drawing/2014/main" id="{587D825B-66F5-4226-8495-A35DB5E3F9E2}"/>
                </a:ext>
              </a:extLst>
            </p:cNvPr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3;p32">
              <a:extLst>
                <a:ext uri="{FF2B5EF4-FFF2-40B4-BE49-F238E27FC236}">
                  <a16:creationId xmlns:a16="http://schemas.microsoft.com/office/drawing/2014/main" id="{03BEC5F4-1156-476F-BF9A-A4519B261D4F}"/>
                </a:ext>
              </a:extLst>
            </p:cNvPr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4;p32">
              <a:extLst>
                <a:ext uri="{FF2B5EF4-FFF2-40B4-BE49-F238E27FC236}">
                  <a16:creationId xmlns:a16="http://schemas.microsoft.com/office/drawing/2014/main" id="{410A1037-C59B-4915-84BA-BB7DCBE7DDC5}"/>
                </a:ext>
              </a:extLst>
            </p:cNvPr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5;p32">
              <a:extLst>
                <a:ext uri="{FF2B5EF4-FFF2-40B4-BE49-F238E27FC236}">
                  <a16:creationId xmlns:a16="http://schemas.microsoft.com/office/drawing/2014/main" id="{FE4C4DC5-5B09-44B7-8CCF-A679F73E47A5}"/>
                </a:ext>
              </a:extLst>
            </p:cNvPr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6;p32">
              <a:extLst>
                <a:ext uri="{FF2B5EF4-FFF2-40B4-BE49-F238E27FC236}">
                  <a16:creationId xmlns:a16="http://schemas.microsoft.com/office/drawing/2014/main" id="{EFFB9B0A-5F7A-4369-BDAC-30CBD082E52C}"/>
                </a:ext>
              </a:extLst>
            </p:cNvPr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7;p32">
              <a:extLst>
                <a:ext uri="{FF2B5EF4-FFF2-40B4-BE49-F238E27FC236}">
                  <a16:creationId xmlns:a16="http://schemas.microsoft.com/office/drawing/2014/main" id="{ACBFDF45-44F5-4A49-A21E-267136CFE1CA}"/>
                </a:ext>
              </a:extLst>
            </p:cNvPr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8;p32">
              <a:extLst>
                <a:ext uri="{FF2B5EF4-FFF2-40B4-BE49-F238E27FC236}">
                  <a16:creationId xmlns:a16="http://schemas.microsoft.com/office/drawing/2014/main" id="{26E6C895-E26A-459F-B853-0D2EAE5E5515}"/>
                </a:ext>
              </a:extLst>
            </p:cNvPr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9;p32">
              <a:extLst>
                <a:ext uri="{FF2B5EF4-FFF2-40B4-BE49-F238E27FC236}">
                  <a16:creationId xmlns:a16="http://schemas.microsoft.com/office/drawing/2014/main" id="{E72AE265-5B9E-449C-B391-078679B43965}"/>
                </a:ext>
              </a:extLst>
            </p:cNvPr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90;p32">
              <a:extLst>
                <a:ext uri="{FF2B5EF4-FFF2-40B4-BE49-F238E27FC236}">
                  <a16:creationId xmlns:a16="http://schemas.microsoft.com/office/drawing/2014/main" id="{7BD58ACD-4A8D-4370-A90C-54543C5A96D8}"/>
                </a:ext>
              </a:extLst>
            </p:cNvPr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91;p32">
              <a:extLst>
                <a:ext uri="{FF2B5EF4-FFF2-40B4-BE49-F238E27FC236}">
                  <a16:creationId xmlns:a16="http://schemas.microsoft.com/office/drawing/2014/main" id="{2376B5BC-8F7E-4FBD-A9D3-477F492C1769}"/>
                </a:ext>
              </a:extLst>
            </p:cNvPr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92;p32">
              <a:extLst>
                <a:ext uri="{FF2B5EF4-FFF2-40B4-BE49-F238E27FC236}">
                  <a16:creationId xmlns:a16="http://schemas.microsoft.com/office/drawing/2014/main" id="{FC80A56E-2DD6-4035-835D-0D65E740A2F9}"/>
                </a:ext>
              </a:extLst>
            </p:cNvPr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93;p32">
              <a:extLst>
                <a:ext uri="{FF2B5EF4-FFF2-40B4-BE49-F238E27FC236}">
                  <a16:creationId xmlns:a16="http://schemas.microsoft.com/office/drawing/2014/main" id="{ADB7200D-CC1D-4C91-BFB6-4190D8B1DBFD}"/>
                </a:ext>
              </a:extLst>
            </p:cNvPr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94;p32">
              <a:extLst>
                <a:ext uri="{FF2B5EF4-FFF2-40B4-BE49-F238E27FC236}">
                  <a16:creationId xmlns:a16="http://schemas.microsoft.com/office/drawing/2014/main" id="{5A1DCE59-2758-4956-9AA4-3E3B9A7244FA}"/>
                </a:ext>
              </a:extLst>
            </p:cNvPr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95;p32">
              <a:extLst>
                <a:ext uri="{FF2B5EF4-FFF2-40B4-BE49-F238E27FC236}">
                  <a16:creationId xmlns:a16="http://schemas.microsoft.com/office/drawing/2014/main" id="{F2B2DD57-6587-4ACD-83DE-74128B34B9E2}"/>
                </a:ext>
              </a:extLst>
            </p:cNvPr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96;p32">
              <a:extLst>
                <a:ext uri="{FF2B5EF4-FFF2-40B4-BE49-F238E27FC236}">
                  <a16:creationId xmlns:a16="http://schemas.microsoft.com/office/drawing/2014/main" id="{A5A092F5-6BD7-4912-B32A-4FEBA4F012E6}"/>
                </a:ext>
              </a:extLst>
            </p:cNvPr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97;p32">
              <a:extLst>
                <a:ext uri="{FF2B5EF4-FFF2-40B4-BE49-F238E27FC236}">
                  <a16:creationId xmlns:a16="http://schemas.microsoft.com/office/drawing/2014/main" id="{68C2C7DA-7A6A-42C1-881B-325014222094}"/>
                </a:ext>
              </a:extLst>
            </p:cNvPr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98;p32">
              <a:extLst>
                <a:ext uri="{FF2B5EF4-FFF2-40B4-BE49-F238E27FC236}">
                  <a16:creationId xmlns:a16="http://schemas.microsoft.com/office/drawing/2014/main" id="{E2679028-90E4-4314-941D-767AB8846EAD}"/>
                </a:ext>
              </a:extLst>
            </p:cNvPr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99;p32">
              <a:extLst>
                <a:ext uri="{FF2B5EF4-FFF2-40B4-BE49-F238E27FC236}">
                  <a16:creationId xmlns:a16="http://schemas.microsoft.com/office/drawing/2014/main" id="{403238CE-4853-4E9F-B49A-8BC9218492B6}"/>
                </a:ext>
              </a:extLst>
            </p:cNvPr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0;p32">
              <a:extLst>
                <a:ext uri="{FF2B5EF4-FFF2-40B4-BE49-F238E27FC236}">
                  <a16:creationId xmlns:a16="http://schemas.microsoft.com/office/drawing/2014/main" id="{993F4CE2-298B-4552-8F2B-1D9186583056}"/>
                </a:ext>
              </a:extLst>
            </p:cNvPr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1;p32">
              <a:extLst>
                <a:ext uri="{FF2B5EF4-FFF2-40B4-BE49-F238E27FC236}">
                  <a16:creationId xmlns:a16="http://schemas.microsoft.com/office/drawing/2014/main" id="{B65A06E7-143D-4949-8F36-B41117F2B58D}"/>
                </a:ext>
              </a:extLst>
            </p:cNvPr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2;p32">
              <a:extLst>
                <a:ext uri="{FF2B5EF4-FFF2-40B4-BE49-F238E27FC236}">
                  <a16:creationId xmlns:a16="http://schemas.microsoft.com/office/drawing/2014/main" id="{C3C45744-D1AC-4BE5-B45A-A37F9DC7A8A8}"/>
                </a:ext>
              </a:extLst>
            </p:cNvPr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728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102250" cy="1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	</a:t>
            </a:r>
            <a:r>
              <a:rPr lang="en-IN" sz="4800" dirty="0"/>
              <a:t>contents</a:t>
            </a:r>
            <a:endParaRPr sz="4800" dirty="0"/>
          </a:p>
        </p:txBody>
      </p:sp>
      <p:sp>
        <p:nvSpPr>
          <p:cNvPr id="408" name="Google Shape;408;p33"/>
          <p:cNvSpPr txBox="1">
            <a:spLocks noGrp="1"/>
          </p:cNvSpPr>
          <p:nvPr>
            <p:ph type="body" idx="1"/>
          </p:nvPr>
        </p:nvSpPr>
        <p:spPr>
          <a:xfrm>
            <a:off x="720000" y="1221400"/>
            <a:ext cx="7704000" cy="3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Here’s what you’ll find in our ppt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Hind Light"/>
              <a:buChar char="●"/>
            </a:pPr>
            <a:r>
              <a:rPr lang="en-IN" dirty="0"/>
              <a:t>basic introduction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Hind Light"/>
              <a:buChar char="●"/>
            </a:pPr>
            <a:r>
              <a:rPr lang="en-IN" dirty="0"/>
              <a:t>Literature review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Hind Light"/>
              <a:buChar char="●"/>
            </a:pPr>
            <a:r>
              <a:rPr lang="en-IN" dirty="0"/>
              <a:t>Problem statement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Hind Light"/>
              <a:buChar char="●"/>
            </a:pPr>
            <a:r>
              <a:rPr lang="en-IN" dirty="0"/>
              <a:t>Scope of the present work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Hind Light"/>
              <a:buChar char="●"/>
            </a:pPr>
            <a:r>
              <a:rPr lang="en-IN" dirty="0"/>
              <a:t>Solving the problem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Hind Light"/>
              <a:buChar char="●"/>
            </a:pPr>
            <a:r>
              <a:rPr lang="en-IN" dirty="0"/>
              <a:t>Algorithm and language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Hind Light"/>
              <a:buChar char="●"/>
            </a:pPr>
            <a:r>
              <a:rPr lang="en-IN" dirty="0"/>
              <a:t>dataset</a:t>
            </a:r>
          </a:p>
        </p:txBody>
      </p:sp>
      <p:grpSp>
        <p:nvGrpSpPr>
          <p:cNvPr id="4" name="Google Shape;364;p32">
            <a:extLst>
              <a:ext uri="{FF2B5EF4-FFF2-40B4-BE49-F238E27FC236}">
                <a16:creationId xmlns:a16="http://schemas.microsoft.com/office/drawing/2014/main" id="{38584085-D3DE-4483-9D77-41CF635861A2}"/>
              </a:ext>
            </a:extLst>
          </p:cNvPr>
          <p:cNvGrpSpPr/>
          <p:nvPr/>
        </p:nvGrpSpPr>
        <p:grpSpPr>
          <a:xfrm>
            <a:off x="-451910" y="1135856"/>
            <a:ext cx="716229" cy="687999"/>
            <a:chOff x="4304200" y="4312250"/>
            <a:chExt cx="191325" cy="193700"/>
          </a:xfrm>
        </p:grpSpPr>
        <p:sp>
          <p:nvSpPr>
            <p:cNvPr id="5" name="Google Shape;365;p32">
              <a:extLst>
                <a:ext uri="{FF2B5EF4-FFF2-40B4-BE49-F238E27FC236}">
                  <a16:creationId xmlns:a16="http://schemas.microsoft.com/office/drawing/2014/main" id="{350E3B91-4B4F-4914-A713-3C615292730B}"/>
                </a:ext>
              </a:extLst>
            </p:cNvPr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6;p32">
              <a:extLst>
                <a:ext uri="{FF2B5EF4-FFF2-40B4-BE49-F238E27FC236}">
                  <a16:creationId xmlns:a16="http://schemas.microsoft.com/office/drawing/2014/main" id="{BB4E990F-768F-492C-B301-BEAD68D6C1FD}"/>
                </a:ext>
              </a:extLst>
            </p:cNvPr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7;p32">
              <a:extLst>
                <a:ext uri="{FF2B5EF4-FFF2-40B4-BE49-F238E27FC236}">
                  <a16:creationId xmlns:a16="http://schemas.microsoft.com/office/drawing/2014/main" id="{50281D84-7464-4EDB-BA6D-0C061690C825}"/>
                </a:ext>
              </a:extLst>
            </p:cNvPr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8;p32">
              <a:extLst>
                <a:ext uri="{FF2B5EF4-FFF2-40B4-BE49-F238E27FC236}">
                  <a16:creationId xmlns:a16="http://schemas.microsoft.com/office/drawing/2014/main" id="{04C809CE-329C-4567-AE7B-BEF3ED0B15C6}"/>
                </a:ext>
              </a:extLst>
            </p:cNvPr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9;p32">
              <a:extLst>
                <a:ext uri="{FF2B5EF4-FFF2-40B4-BE49-F238E27FC236}">
                  <a16:creationId xmlns:a16="http://schemas.microsoft.com/office/drawing/2014/main" id="{5711939A-5CEE-4CE6-BAB6-3EA4554EE77E}"/>
                </a:ext>
              </a:extLst>
            </p:cNvPr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0;p32">
              <a:extLst>
                <a:ext uri="{FF2B5EF4-FFF2-40B4-BE49-F238E27FC236}">
                  <a16:creationId xmlns:a16="http://schemas.microsoft.com/office/drawing/2014/main" id="{7A36F5FD-7271-4A5B-B110-C6232D403DC7}"/>
                </a:ext>
              </a:extLst>
            </p:cNvPr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1;p32">
              <a:extLst>
                <a:ext uri="{FF2B5EF4-FFF2-40B4-BE49-F238E27FC236}">
                  <a16:creationId xmlns:a16="http://schemas.microsoft.com/office/drawing/2014/main" id="{BD706583-FA69-45AD-92DA-93EE7D3589C6}"/>
                </a:ext>
              </a:extLst>
            </p:cNvPr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2;p32">
              <a:extLst>
                <a:ext uri="{FF2B5EF4-FFF2-40B4-BE49-F238E27FC236}">
                  <a16:creationId xmlns:a16="http://schemas.microsoft.com/office/drawing/2014/main" id="{576A97B2-3E31-4BD7-A8E4-E6BB26993D07}"/>
                </a:ext>
              </a:extLst>
            </p:cNvPr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3;p32">
              <a:extLst>
                <a:ext uri="{FF2B5EF4-FFF2-40B4-BE49-F238E27FC236}">
                  <a16:creationId xmlns:a16="http://schemas.microsoft.com/office/drawing/2014/main" id="{CB2D8C50-84FC-4A3E-9CFF-F3F2700496B5}"/>
                </a:ext>
              </a:extLst>
            </p:cNvPr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4;p32">
              <a:extLst>
                <a:ext uri="{FF2B5EF4-FFF2-40B4-BE49-F238E27FC236}">
                  <a16:creationId xmlns:a16="http://schemas.microsoft.com/office/drawing/2014/main" id="{9EFB109B-183F-4441-AAD9-508EDDBDAF2A}"/>
                </a:ext>
              </a:extLst>
            </p:cNvPr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5;p32">
              <a:extLst>
                <a:ext uri="{FF2B5EF4-FFF2-40B4-BE49-F238E27FC236}">
                  <a16:creationId xmlns:a16="http://schemas.microsoft.com/office/drawing/2014/main" id="{1D0CB2A4-EEFB-42F4-895C-D84642C13F9D}"/>
                </a:ext>
              </a:extLst>
            </p:cNvPr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6;p32">
              <a:extLst>
                <a:ext uri="{FF2B5EF4-FFF2-40B4-BE49-F238E27FC236}">
                  <a16:creationId xmlns:a16="http://schemas.microsoft.com/office/drawing/2014/main" id="{9A72EC47-27E3-4224-B6EA-421A1983CB6D}"/>
                </a:ext>
              </a:extLst>
            </p:cNvPr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7;p32">
              <a:extLst>
                <a:ext uri="{FF2B5EF4-FFF2-40B4-BE49-F238E27FC236}">
                  <a16:creationId xmlns:a16="http://schemas.microsoft.com/office/drawing/2014/main" id="{D9995A04-B634-44C4-AB38-0774811A8D3B}"/>
                </a:ext>
              </a:extLst>
            </p:cNvPr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8;p32">
              <a:extLst>
                <a:ext uri="{FF2B5EF4-FFF2-40B4-BE49-F238E27FC236}">
                  <a16:creationId xmlns:a16="http://schemas.microsoft.com/office/drawing/2014/main" id="{ED48451A-B963-4092-AF86-B9D30642F1D9}"/>
                </a:ext>
              </a:extLst>
            </p:cNvPr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9;p32">
              <a:extLst>
                <a:ext uri="{FF2B5EF4-FFF2-40B4-BE49-F238E27FC236}">
                  <a16:creationId xmlns:a16="http://schemas.microsoft.com/office/drawing/2014/main" id="{09D33F46-3BA0-46B0-9569-B62CF3C6F395}"/>
                </a:ext>
              </a:extLst>
            </p:cNvPr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0;p32">
              <a:extLst>
                <a:ext uri="{FF2B5EF4-FFF2-40B4-BE49-F238E27FC236}">
                  <a16:creationId xmlns:a16="http://schemas.microsoft.com/office/drawing/2014/main" id="{6D1DD297-EE55-40B8-B054-A45B01B6BF0C}"/>
                </a:ext>
              </a:extLst>
            </p:cNvPr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1;p32">
              <a:extLst>
                <a:ext uri="{FF2B5EF4-FFF2-40B4-BE49-F238E27FC236}">
                  <a16:creationId xmlns:a16="http://schemas.microsoft.com/office/drawing/2014/main" id="{28438DAE-E3DD-40F4-B4C4-8BE6DA5F2C5D}"/>
                </a:ext>
              </a:extLst>
            </p:cNvPr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;p32">
              <a:extLst>
                <a:ext uri="{FF2B5EF4-FFF2-40B4-BE49-F238E27FC236}">
                  <a16:creationId xmlns:a16="http://schemas.microsoft.com/office/drawing/2014/main" id="{42F92897-757B-41B1-A7C8-02935D6F14EE}"/>
                </a:ext>
              </a:extLst>
            </p:cNvPr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3;p32">
              <a:extLst>
                <a:ext uri="{FF2B5EF4-FFF2-40B4-BE49-F238E27FC236}">
                  <a16:creationId xmlns:a16="http://schemas.microsoft.com/office/drawing/2014/main" id="{29328044-14D7-44AF-AA56-42AC6BC8D3D3}"/>
                </a:ext>
              </a:extLst>
            </p:cNvPr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4;p32">
              <a:extLst>
                <a:ext uri="{FF2B5EF4-FFF2-40B4-BE49-F238E27FC236}">
                  <a16:creationId xmlns:a16="http://schemas.microsoft.com/office/drawing/2014/main" id="{3E5308D5-58FE-46E9-B4DA-CE4CB3935298}"/>
                </a:ext>
              </a:extLst>
            </p:cNvPr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5;p32">
              <a:extLst>
                <a:ext uri="{FF2B5EF4-FFF2-40B4-BE49-F238E27FC236}">
                  <a16:creationId xmlns:a16="http://schemas.microsoft.com/office/drawing/2014/main" id="{CAFD1AC3-020A-4E29-8349-26B250E914C1}"/>
                </a:ext>
              </a:extLst>
            </p:cNvPr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6;p32">
              <a:extLst>
                <a:ext uri="{FF2B5EF4-FFF2-40B4-BE49-F238E27FC236}">
                  <a16:creationId xmlns:a16="http://schemas.microsoft.com/office/drawing/2014/main" id="{DD4126D0-BDFF-4170-8811-3A9C4C4A578E}"/>
                </a:ext>
              </a:extLst>
            </p:cNvPr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7;p32">
              <a:extLst>
                <a:ext uri="{FF2B5EF4-FFF2-40B4-BE49-F238E27FC236}">
                  <a16:creationId xmlns:a16="http://schemas.microsoft.com/office/drawing/2014/main" id="{540857DF-E141-40FF-993F-3539193AC428}"/>
                </a:ext>
              </a:extLst>
            </p:cNvPr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8;p32">
              <a:extLst>
                <a:ext uri="{FF2B5EF4-FFF2-40B4-BE49-F238E27FC236}">
                  <a16:creationId xmlns:a16="http://schemas.microsoft.com/office/drawing/2014/main" id="{10E11BEF-2634-4739-A0FD-20E0F37D342A}"/>
                </a:ext>
              </a:extLst>
            </p:cNvPr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9;p32">
              <a:extLst>
                <a:ext uri="{FF2B5EF4-FFF2-40B4-BE49-F238E27FC236}">
                  <a16:creationId xmlns:a16="http://schemas.microsoft.com/office/drawing/2014/main" id="{AC6535C0-B875-43F6-ABD7-D76CB8456E58}"/>
                </a:ext>
              </a:extLst>
            </p:cNvPr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0;p32">
              <a:extLst>
                <a:ext uri="{FF2B5EF4-FFF2-40B4-BE49-F238E27FC236}">
                  <a16:creationId xmlns:a16="http://schemas.microsoft.com/office/drawing/2014/main" id="{647CD4B7-4278-4684-B186-7BA58DC98AFC}"/>
                </a:ext>
              </a:extLst>
            </p:cNvPr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1;p32">
              <a:extLst>
                <a:ext uri="{FF2B5EF4-FFF2-40B4-BE49-F238E27FC236}">
                  <a16:creationId xmlns:a16="http://schemas.microsoft.com/office/drawing/2014/main" id="{9A0FE2E9-1554-4466-B922-00D245160EBB}"/>
                </a:ext>
              </a:extLst>
            </p:cNvPr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2;p32">
              <a:extLst>
                <a:ext uri="{FF2B5EF4-FFF2-40B4-BE49-F238E27FC236}">
                  <a16:creationId xmlns:a16="http://schemas.microsoft.com/office/drawing/2014/main" id="{89D63168-EF3F-4FBD-B913-2C75E4D89374}"/>
                </a:ext>
              </a:extLst>
            </p:cNvPr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3;p32">
              <a:extLst>
                <a:ext uri="{FF2B5EF4-FFF2-40B4-BE49-F238E27FC236}">
                  <a16:creationId xmlns:a16="http://schemas.microsoft.com/office/drawing/2014/main" id="{FB141BF0-044B-4C21-8B96-0477D6AD621B}"/>
                </a:ext>
              </a:extLst>
            </p:cNvPr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4;p32">
              <a:extLst>
                <a:ext uri="{FF2B5EF4-FFF2-40B4-BE49-F238E27FC236}">
                  <a16:creationId xmlns:a16="http://schemas.microsoft.com/office/drawing/2014/main" id="{75251550-C4DB-481F-A8C1-66067364A047}"/>
                </a:ext>
              </a:extLst>
            </p:cNvPr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5;p32">
              <a:extLst>
                <a:ext uri="{FF2B5EF4-FFF2-40B4-BE49-F238E27FC236}">
                  <a16:creationId xmlns:a16="http://schemas.microsoft.com/office/drawing/2014/main" id="{E82A0A84-D1B2-4759-BDD0-B612006852AA}"/>
                </a:ext>
              </a:extLst>
            </p:cNvPr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6;p32">
              <a:extLst>
                <a:ext uri="{FF2B5EF4-FFF2-40B4-BE49-F238E27FC236}">
                  <a16:creationId xmlns:a16="http://schemas.microsoft.com/office/drawing/2014/main" id="{4D75D11A-F3AF-4182-8C80-88B51FC630FE}"/>
                </a:ext>
              </a:extLst>
            </p:cNvPr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7;p32">
              <a:extLst>
                <a:ext uri="{FF2B5EF4-FFF2-40B4-BE49-F238E27FC236}">
                  <a16:creationId xmlns:a16="http://schemas.microsoft.com/office/drawing/2014/main" id="{575D0841-5B9A-4A96-80E3-6739BD4B815C}"/>
                </a:ext>
              </a:extLst>
            </p:cNvPr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8;p32">
              <a:extLst>
                <a:ext uri="{FF2B5EF4-FFF2-40B4-BE49-F238E27FC236}">
                  <a16:creationId xmlns:a16="http://schemas.microsoft.com/office/drawing/2014/main" id="{EDAC19C5-3E1D-4DA8-9899-DE41EE609C08}"/>
                </a:ext>
              </a:extLst>
            </p:cNvPr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9;p32">
              <a:extLst>
                <a:ext uri="{FF2B5EF4-FFF2-40B4-BE49-F238E27FC236}">
                  <a16:creationId xmlns:a16="http://schemas.microsoft.com/office/drawing/2014/main" id="{C69A01B9-0386-4906-A5D3-A6FF56E29A3B}"/>
                </a:ext>
              </a:extLst>
            </p:cNvPr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0;p32">
              <a:extLst>
                <a:ext uri="{FF2B5EF4-FFF2-40B4-BE49-F238E27FC236}">
                  <a16:creationId xmlns:a16="http://schemas.microsoft.com/office/drawing/2014/main" id="{F1591941-0E5B-4072-880E-6D575DD2E83B}"/>
                </a:ext>
              </a:extLst>
            </p:cNvPr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1;p32">
              <a:extLst>
                <a:ext uri="{FF2B5EF4-FFF2-40B4-BE49-F238E27FC236}">
                  <a16:creationId xmlns:a16="http://schemas.microsoft.com/office/drawing/2014/main" id="{3E643B86-5CB4-4F45-8D26-CAB0683F1B3D}"/>
                </a:ext>
              </a:extLst>
            </p:cNvPr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2;p32">
              <a:extLst>
                <a:ext uri="{FF2B5EF4-FFF2-40B4-BE49-F238E27FC236}">
                  <a16:creationId xmlns:a16="http://schemas.microsoft.com/office/drawing/2014/main" id="{53D6507C-BBB4-4F07-AD1E-3EEFB58F9457}"/>
                </a:ext>
              </a:extLst>
            </p:cNvPr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A5F1-18D3-4D4D-ADB9-BC163DCE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FD2C-D45E-404A-9530-E68807CF6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>
                <a:solidFill>
                  <a:schemeClr val="tx2"/>
                </a:solidFill>
                <a:effectLst/>
                <a:latin typeface="+mn-lt"/>
              </a:rPr>
              <a:t>Coronavirus related respiratory illness usually manifests clinically as pneumonia with predominant imaging findings of an atypical or organizing pneumonia. Plain radiography is very helpful for COVID-19 disease assessment and follow-up. It gives an accurate insight into the disease course</a:t>
            </a:r>
          </a:p>
          <a:p>
            <a:endParaRPr lang="en-US" sz="1400" b="0" i="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US" sz="1400" b="0" i="0" dirty="0">
                <a:solidFill>
                  <a:schemeClr val="tx2"/>
                </a:solidFill>
                <a:effectLst/>
                <a:latin typeface="+mn-lt"/>
              </a:rPr>
              <a:t>We aimed to determine the COVID-19 disease course using chest X-ray (CXR) scoring system and correlate these with patients’ age, and outcome</a:t>
            </a:r>
          </a:p>
          <a:p>
            <a:endParaRPr lang="en-US" sz="1400" b="0" i="0" dirty="0">
              <a:solidFill>
                <a:schemeClr val="tx2"/>
              </a:solidFill>
              <a:effectLst/>
              <a:latin typeface="+mn-lt"/>
            </a:endParaRPr>
          </a:p>
          <a:p>
            <a:pPr algn="l" fontAlgn="base"/>
            <a:r>
              <a:rPr lang="en-US" sz="1400" b="0" i="0" dirty="0">
                <a:solidFill>
                  <a:schemeClr val="tx2"/>
                </a:solidFill>
                <a:effectLst/>
                <a:latin typeface="+mn-lt"/>
              </a:rPr>
              <a:t>Corona - COVID19 virus affects the respiratory system of healthy individual &amp; Chest X -Ray is one of the important imaging methods to identify the corona virus.</a:t>
            </a:r>
          </a:p>
          <a:p>
            <a:pPr algn="l" fontAlgn="base"/>
            <a:endParaRPr lang="en-US" sz="1400" b="0" i="0" dirty="0">
              <a:solidFill>
                <a:schemeClr val="tx2"/>
              </a:solidFill>
              <a:effectLst/>
              <a:latin typeface="+mn-lt"/>
            </a:endParaRPr>
          </a:p>
          <a:p>
            <a:pPr algn="l" fontAlgn="base"/>
            <a:r>
              <a:rPr lang="en-US" sz="1400" b="0" i="0" dirty="0">
                <a:solidFill>
                  <a:schemeClr val="tx2"/>
                </a:solidFill>
                <a:effectLst/>
                <a:latin typeface="+mn-lt"/>
              </a:rPr>
              <a:t>With the Chest X - Ray dataset, Develop a Machine Learning Model to classify the X Rays of Healthy vs Pneumonia (Corona) affected patients &amp; this model powers the AI application to test the Corona Virus in Faster Phase.</a:t>
            </a:r>
          </a:p>
          <a:p>
            <a:endParaRPr lang="en-IN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80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>
            <a:hlinkClick r:id="" action="ppaction://noaction"/>
          </p:cNvPr>
          <p:cNvSpPr/>
          <p:nvPr/>
        </p:nvSpPr>
        <p:spPr>
          <a:xfrm>
            <a:off x="914401" y="1792450"/>
            <a:ext cx="1157720" cy="11427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4"/>
          <p:cNvSpPr txBox="1">
            <a:spLocks noGrp="1"/>
          </p:cNvSpPr>
          <p:nvPr>
            <p:ph type="title" idx="3"/>
          </p:nvPr>
        </p:nvSpPr>
        <p:spPr>
          <a:xfrm>
            <a:off x="2150706" y="30799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Problem statement</a:t>
            </a:r>
            <a:endParaRPr sz="3600" dirty="0"/>
          </a:p>
        </p:txBody>
      </p:sp>
      <p:sp>
        <p:nvSpPr>
          <p:cNvPr id="418" name="Google Shape;418;p34"/>
          <p:cNvSpPr txBox="1">
            <a:spLocks noGrp="1"/>
          </p:cNvSpPr>
          <p:nvPr>
            <p:ph type="subTitle" idx="1"/>
          </p:nvPr>
        </p:nvSpPr>
        <p:spPr>
          <a:xfrm flipH="1">
            <a:off x="2263888" y="1792450"/>
            <a:ext cx="6029494" cy="1612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Developing  a Machine Learning Model to classify the X Rays of Healthy vs Pneumonia (Corona) affected patients &amp; this model powers the AI application to test the Corona Virus in Faster Phase</a:t>
            </a:r>
            <a:endParaRPr sz="1800" dirty="0"/>
          </a:p>
        </p:txBody>
      </p:sp>
      <p:sp>
        <p:nvSpPr>
          <p:cNvPr id="419" name="Google Shape;419;p34"/>
          <p:cNvSpPr txBox="1">
            <a:spLocks noGrp="1"/>
          </p:cNvSpPr>
          <p:nvPr>
            <p:ph type="title"/>
          </p:nvPr>
        </p:nvSpPr>
        <p:spPr>
          <a:xfrm>
            <a:off x="1106168" y="2028627"/>
            <a:ext cx="781760" cy="663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FD5F-4F6C-4530-9EF3-D77647B1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2E08-1C83-41F2-B181-FF9173B2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438" y="1621450"/>
            <a:ext cx="7704000" cy="34281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1.Liu C, Zhou Q, Li Y, Garner LV, Watkins SP, Carter LJ, et al. Research and Development on Therapeutic Agents and Vaccines for COVID-19 and Related Human Coronavirus Diseases. ACS Central Science. 2020;6(3):315–331. pmid:32226821 View </a:t>
            </a:r>
            <a:r>
              <a:rPr lang="en-IN" dirty="0" err="1">
                <a:solidFill>
                  <a:schemeClr val="tx2"/>
                </a:solidFill>
              </a:rPr>
              <a:t>ArticlePubMed</a:t>
            </a:r>
            <a:r>
              <a:rPr lang="en-IN" dirty="0">
                <a:solidFill>
                  <a:schemeClr val="tx2"/>
                </a:solidFill>
              </a:rPr>
              <a:t>/</a:t>
            </a:r>
            <a:r>
              <a:rPr lang="en-IN" dirty="0" err="1">
                <a:solidFill>
                  <a:schemeClr val="tx2"/>
                </a:solidFill>
              </a:rPr>
              <a:t>NCBIGoogle</a:t>
            </a:r>
            <a:r>
              <a:rPr lang="en-IN" dirty="0">
                <a:solidFill>
                  <a:schemeClr val="tx2"/>
                </a:solidFill>
              </a:rPr>
              <a:t> Scholar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2.Chen X, Han W, Wang G, Zhao X. Application prospect of polysaccharides in the development of anti-novel coronavirus drugs and vaccines. International Journal of Biological Macromolecules. 2020;164:331–343. pmid:32679328 View </a:t>
            </a:r>
            <a:r>
              <a:rPr lang="en-IN" dirty="0" err="1">
                <a:solidFill>
                  <a:schemeClr val="tx2"/>
                </a:solidFill>
              </a:rPr>
              <a:t>ArticlePubMed</a:t>
            </a:r>
            <a:r>
              <a:rPr lang="en-IN" dirty="0">
                <a:solidFill>
                  <a:schemeClr val="tx2"/>
                </a:solidFill>
              </a:rPr>
              <a:t>/</a:t>
            </a:r>
            <a:r>
              <a:rPr lang="en-IN" dirty="0" err="1">
                <a:solidFill>
                  <a:schemeClr val="tx2"/>
                </a:solidFill>
              </a:rPr>
              <a:t>NCBIGoogle</a:t>
            </a:r>
            <a:r>
              <a:rPr lang="en-IN" dirty="0">
                <a:solidFill>
                  <a:schemeClr val="tx2"/>
                </a:solidFill>
              </a:rPr>
              <a:t> Scholar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3.Kim E, </a:t>
            </a:r>
            <a:r>
              <a:rPr lang="en-IN" dirty="0" err="1">
                <a:solidFill>
                  <a:schemeClr val="tx2"/>
                </a:solidFill>
              </a:rPr>
              <a:t>Erdos</a:t>
            </a:r>
            <a:r>
              <a:rPr lang="en-IN" dirty="0">
                <a:solidFill>
                  <a:schemeClr val="tx2"/>
                </a:solidFill>
              </a:rPr>
              <a:t> G, Huang S, </a:t>
            </a:r>
            <a:r>
              <a:rPr lang="en-IN" dirty="0" err="1">
                <a:solidFill>
                  <a:schemeClr val="tx2"/>
                </a:solidFill>
              </a:rPr>
              <a:t>Kenniston</a:t>
            </a:r>
            <a:r>
              <a:rPr lang="en-IN" dirty="0">
                <a:solidFill>
                  <a:schemeClr val="tx2"/>
                </a:solidFill>
              </a:rPr>
              <a:t> TW, </a:t>
            </a:r>
            <a:r>
              <a:rPr lang="en-IN" dirty="0" err="1">
                <a:solidFill>
                  <a:schemeClr val="tx2"/>
                </a:solidFill>
              </a:rPr>
              <a:t>Balmert</a:t>
            </a:r>
            <a:r>
              <a:rPr lang="en-IN" dirty="0">
                <a:solidFill>
                  <a:schemeClr val="tx2"/>
                </a:solidFill>
              </a:rPr>
              <a:t> SC, Carey CD, et al. Microneedle array delivered recombinant coronavirus vaccines: Immunogenicity and rapid translational development. </a:t>
            </a:r>
            <a:r>
              <a:rPr lang="en-IN" dirty="0" err="1">
                <a:solidFill>
                  <a:schemeClr val="tx2"/>
                </a:solidFill>
              </a:rPr>
              <a:t>EBioMedicine</a:t>
            </a:r>
            <a:r>
              <a:rPr lang="en-IN" dirty="0">
                <a:solidFill>
                  <a:schemeClr val="tx2"/>
                </a:solidFill>
              </a:rPr>
              <a:t>. 2020;55:102743. pmid:32249203 View </a:t>
            </a:r>
            <a:r>
              <a:rPr lang="en-IN" dirty="0" err="1">
                <a:solidFill>
                  <a:schemeClr val="tx2"/>
                </a:solidFill>
              </a:rPr>
              <a:t>ArticlePubMed</a:t>
            </a:r>
            <a:r>
              <a:rPr lang="en-IN" dirty="0">
                <a:solidFill>
                  <a:schemeClr val="tx2"/>
                </a:solidFill>
              </a:rPr>
              <a:t>/</a:t>
            </a:r>
            <a:r>
              <a:rPr lang="en-IN" dirty="0" err="1">
                <a:solidFill>
                  <a:schemeClr val="tx2"/>
                </a:solidFill>
              </a:rPr>
              <a:t>NCBIGoogle</a:t>
            </a:r>
            <a:r>
              <a:rPr lang="en-IN" dirty="0">
                <a:solidFill>
                  <a:schemeClr val="tx2"/>
                </a:solidFill>
              </a:rPr>
              <a:t> Scholar</a:t>
            </a:r>
          </a:p>
        </p:txBody>
      </p:sp>
    </p:spTree>
    <p:extLst>
      <p:ext uri="{BB962C8B-B14F-4D97-AF65-F5344CB8AC3E}">
        <p14:creationId xmlns:p14="http://schemas.microsoft.com/office/powerpoint/2010/main" val="423262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85A-6D13-413B-B398-FBECFC54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FA6AB-39E5-415B-95BA-5B4CB119E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+mj-lt"/>
              </a:rPr>
              <a:t>dentification of optimal features of the CXR images can decrease the feature space of ML models by generating key correlated synthetic features and removing less important features</a:t>
            </a:r>
          </a:p>
          <a:p>
            <a:r>
              <a:rPr lang="en-US" sz="1600" b="0" i="0" dirty="0">
                <a:solidFill>
                  <a:schemeClr val="tx2"/>
                </a:solidFill>
                <a:effectLst/>
                <a:latin typeface="+mj-lt"/>
              </a:rPr>
              <a:t>These synthetic features perform more reliably in classification tasks while reducing the size of the ML models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r>
              <a:rPr lang="en-US" sz="1600" b="0" i="0" dirty="0">
                <a:solidFill>
                  <a:schemeClr val="tx2"/>
                </a:solidFill>
                <a:effectLst/>
                <a:latin typeface="+mj-lt"/>
              </a:rPr>
              <a:t> Importantly, a more robust ML classifier can be generated by decreasing the ratio between the number of image features and the number of training data cases per class.</a:t>
            </a:r>
          </a:p>
          <a:p>
            <a:r>
              <a:rPr lang="en-US" sz="1600" b="0" i="0" dirty="0">
                <a:solidFill>
                  <a:schemeClr val="tx2"/>
                </a:solidFill>
                <a:effectLst/>
                <a:latin typeface="+mj-lt"/>
              </a:rPr>
              <a:t>we learnt an efficient machine-learning classifier that accurately distinguished COVID-19 CXR images from normal cases and pneumonia caused by other viruses. Among different imaging modalities X-ray is still the fastest and prevalent screening tool for detecting lung diseases and infections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152400" indent="0">
              <a:buNone/>
            </a:pPr>
            <a:r>
              <a:rPr lang="en-US" dirty="0">
                <a:solidFill>
                  <a:srgbClr val="222222"/>
                </a:solidFill>
                <a:latin typeface="+mj-lt"/>
              </a:rPr>
              <a:t>  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298164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2C5F5"/>
      </a:dk1>
      <a:lt1>
        <a:srgbClr val="6F41A7"/>
      </a:lt1>
      <a:dk2>
        <a:srgbClr val="4A1D7A"/>
      </a:dk2>
      <a:lt2>
        <a:srgbClr val="F1EFFF"/>
      </a:lt2>
      <a:accent1>
        <a:srgbClr val="AC71EC"/>
      </a:accent1>
      <a:accent2>
        <a:srgbClr val="824DB6"/>
      </a:accent2>
      <a:accent3>
        <a:srgbClr val="B684E0"/>
      </a:accent3>
      <a:accent4>
        <a:srgbClr val="873CCC"/>
      </a:accent4>
      <a:accent5>
        <a:srgbClr val="D996DD"/>
      </a:accent5>
      <a:accent6>
        <a:srgbClr val="B354B9"/>
      </a:accent6>
      <a:hlink>
        <a:srgbClr val="F1E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491</Words>
  <Application>Microsoft Office PowerPoint</Application>
  <PresentationFormat>On-screen Show (16:9)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Oxygen Light</vt:lpstr>
      <vt:lpstr>Hind</vt:lpstr>
      <vt:lpstr>Hind Light</vt:lpstr>
      <vt:lpstr>Pathway Gothic One</vt:lpstr>
      <vt:lpstr>Roboto Condensed Light</vt:lpstr>
      <vt:lpstr>Fira Sans Extra Condensed Medium</vt:lpstr>
      <vt:lpstr>Oswald</vt:lpstr>
      <vt:lpstr>Coronavirus Disease by Slidesgo</vt:lpstr>
      <vt:lpstr>Corona Hack -Chest</vt:lpstr>
      <vt:lpstr>PowerPoint Presentation</vt:lpstr>
      <vt:lpstr>  contents</vt:lpstr>
      <vt:lpstr>Introduction</vt:lpstr>
      <vt:lpstr>Problem statement</vt:lpstr>
      <vt:lpstr>References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Hack -Chest</dc:title>
  <dc:creator>SIMON SUMANTH</dc:creator>
  <cp:lastModifiedBy>Simon Sumanth Battu</cp:lastModifiedBy>
  <cp:revision>1</cp:revision>
  <dcterms:modified xsi:type="dcterms:W3CDTF">2022-03-07T09:34:06Z</dcterms:modified>
</cp:coreProperties>
</file>