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2"/>
  </p:handoutMasterIdLst>
  <p:sldIdLst>
    <p:sldId id="422" r:id="rId3"/>
    <p:sldId id="423" r:id="rId4"/>
    <p:sldId id="425" r:id="rId5"/>
    <p:sldId id="472" r:id="rId6"/>
    <p:sldId id="426" r:id="rId7"/>
    <p:sldId id="429" r:id="rId8"/>
    <p:sldId id="473" r:id="rId9"/>
    <p:sldId id="4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iwen.wu\Desktop\2021&#24180;&#27169;&#20855;&#25910;&#20837;&#24635;&#34920;2021-01-25\&#31532;32&#21608;&#20462;&#27169;&#35760;&#24405;&#34920;2021-08-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第3</a:t>
            </a:r>
            <a:r>
              <a:rPr lang="en-US" altLang="zh-CN"/>
              <a:t>2</a:t>
            </a:r>
            <a:r>
              <a:t>周修模记录总结图表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'[第32周修模记录表2021-08-10.xlsx]第32周修模记录表'!$C$30:$H$30</c:f>
              <c:strCache>
                <c:ptCount val="6"/>
                <c:pt idx="0">
                  <c:v>2号模行位伤</c:v>
                </c:pt>
                <c:pt idx="1">
                  <c:v>USB接头松</c:v>
                </c:pt>
                <c:pt idx="2">
                  <c:v>顶针不退</c:v>
                </c:pt>
                <c:pt idx="3">
                  <c:v>前模麻点/减铁</c:v>
                </c:pt>
                <c:pt idx="4">
                  <c:v>清油保养</c:v>
                </c:pt>
                <c:pt idx="5">
                  <c:v>水口针断</c:v>
                </c:pt>
              </c:strCache>
            </c:strRef>
          </c:cat>
          <c:val>
            <c:numRef>
              <c:f>'[第32周修模记录表2021-08-10.xlsx]第32周修模记录表'!$C$31:$H$31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17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53930495"/>
        <c:axId val="946955895"/>
      </c:barChart>
      <c:catAx>
        <c:axId val="7539304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955895"/>
        <c:crosses val="autoZero"/>
        <c:auto val="1"/>
        <c:lblAlgn val="ctr"/>
        <c:lblOffset val="100"/>
        <c:noMultiLvlLbl val="0"/>
      </c:catAx>
      <c:valAx>
        <c:axId val="946955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393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image" Target="../media/image3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55925" y="1536065"/>
            <a:ext cx="9799200" cy="2570400"/>
          </a:xfrm>
        </p:spPr>
        <p:txBody>
          <a:bodyPr>
            <a:normAutofit fontScale="90000"/>
          </a:bodyPr>
          <a:p>
            <a:br>
              <a:rPr lang="zh-CN" altLang="en-US"/>
            </a:br>
            <a:r>
              <a:rPr lang="zh-CN">
                <a:sym typeface="+mn-ea"/>
              </a:rPr>
              <a:t>模具部周报</a:t>
            </a:r>
            <a:r>
              <a:rPr lang="zh-CN" altLang="en-US"/>
              <a:t>及工作计划</a:t>
            </a:r>
            <a:br>
              <a:rPr lang="zh-CN" altLang="en-US"/>
            </a:br>
            <a:r>
              <a:rPr lang="en-US" altLang="zh-CN"/>
              <a:t>(</a:t>
            </a:r>
            <a:r>
              <a:rPr lang="zh-CN" altLang="zh-CN"/>
              <a:t>第</a:t>
            </a:r>
            <a:r>
              <a:rPr lang="en-US" altLang="zh-CN"/>
              <a:t>32</a:t>
            </a:r>
            <a:r>
              <a:rPr lang="zh-CN" altLang="en-US"/>
              <a:t>周）</a:t>
            </a:r>
            <a:endParaRPr lang="zh-CN" altLang="en-US"/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2768600" y="33909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2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128905" y="1256665"/>
            <a:ext cx="11654155" cy="4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879850" y="396875"/>
            <a:ext cx="64592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ym typeface="+mn-ea"/>
              </a:rPr>
              <a:t>东莞和仁精密五金有限公司</a:t>
            </a:r>
            <a:endParaRPr lang="zh-CN" altLang="en-US" sz="40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80" y="212160"/>
            <a:ext cx="10969200" cy="705600"/>
          </a:xfrm>
        </p:spPr>
        <p:txBody>
          <a:bodyPr/>
          <a:p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一、上周主要工作内容：</a:t>
            </a:r>
            <a:endParaRPr lang="zh-CN" altLang="en-US"/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11099800" y="21209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1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85725" y="994410"/>
            <a:ext cx="12041505" cy="647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7010" y="1125220"/>
            <a:ext cx="11445240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1778A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项目开模方案。</a:t>
            </a:r>
            <a:endParaRPr 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1494A005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修模。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、1630E零件制作。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、1690A-BOP0001零件加工。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、1786A001修模。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80" y="212160"/>
            <a:ext cx="10969200" cy="705600"/>
          </a:xfrm>
        </p:spPr>
        <p:txBody>
          <a:bodyPr/>
          <a:p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二、</a:t>
            </a:r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上周修模记录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：</a:t>
            </a:r>
            <a:endParaRPr lang="zh-CN" altLang="en-US"/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10967720" y="9017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2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85725" y="994410"/>
            <a:ext cx="12041505" cy="647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013" y="566769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75565" y="1059180"/>
          <a:ext cx="12041505" cy="102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572895"/>
                <a:gridCol w="1006475"/>
                <a:gridCol w="2519680"/>
                <a:gridCol w="1386840"/>
                <a:gridCol w="1014730"/>
                <a:gridCol w="976630"/>
                <a:gridCol w="1185545"/>
                <a:gridCol w="976630"/>
              </a:tblGrid>
              <a:tr h="360680">
                <a:tc gridSpan="9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第</a:t>
                      </a:r>
                      <a:r>
                        <a:rPr lang="en-US" altLang="zh-CN" sz="20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r>
                        <a:rPr lang="zh-CN" altLang="en-US" sz="20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周修模记录表总结</a:t>
                      </a:r>
                      <a:endParaRPr lang="zh-CN" altLang="en-US" sz="20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51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号模行位伤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USB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接头松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顶针不退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前模麻点</a:t>
                      </a: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减铁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清油保养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水口针断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司筒针烧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压模批锋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85725" y="2235835"/>
          <a:ext cx="12040870" cy="3490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7865" y="6005195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4" imgW="971550" imgH="666750" progId="Excel.Sheet.12">
                  <p:embed/>
                </p:oleObj>
              </mc:Choice>
              <mc:Fallback>
                <p:oleObj name="" showAsIcon="1" r:id="rId4" imgW="971550" imgH="666750" progId="Excel.Shee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7865" y="6005195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340" y="707460"/>
            <a:ext cx="10969200" cy="705600"/>
          </a:xfrm>
        </p:spPr>
        <p:txBody>
          <a:bodyPr>
            <a:normAutofit fontScale="90000"/>
          </a:bodyPr>
          <a:p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三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、存在的问题点：</a:t>
            </a:r>
            <a:br>
              <a:rPr lang="zh-CN" altLang="en-US"/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400" spc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1、暂无新项目开模。</a:t>
            </a:r>
            <a:endParaRPr sz="2400" spc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400" spc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12160"/>
            <a:ext cx="10969200" cy="705600"/>
          </a:xfrm>
        </p:spPr>
        <p:txBody>
          <a:bodyPr/>
          <a:p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四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、</a:t>
            </a:r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工作建议：</a:t>
            </a:r>
            <a:endParaRPr lang="zh-CN" altLang="en-US">
              <a:solidFill>
                <a:srgbClr val="1F497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11087735" y="21209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1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85725" y="994410"/>
            <a:ext cx="12041505" cy="647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62013" y="56670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750" y="1203325"/>
            <a:ext cx="113874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50000"/>
              </a:lnSpc>
            </a:pP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1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、展开各岗位之间的作业技能培训与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开展改善提案工作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80" y="212160"/>
            <a:ext cx="10969200" cy="705600"/>
          </a:xfrm>
        </p:spPr>
        <p:txBody>
          <a:bodyPr/>
          <a:p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五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、</a:t>
            </a:r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（</a:t>
            </a:r>
            <a:r>
              <a:rPr lang="en-US" altLang="zh-CN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下周工作计划</a:t>
            </a:r>
            <a:endParaRPr lang="zh-CN" altLang="en-US"/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11087735" y="21209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1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85725" y="994410"/>
            <a:ext cx="12041505" cy="647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70268" y="5684203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1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655" y="1177925"/>
            <a:ext cx="1144524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None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（</a:t>
            </a:r>
            <a:r>
              <a:rPr lang="en-US" altLang="zh-CN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r>
              <a:rPr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下周工作计划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7160" y="1368425"/>
          <a:ext cx="12009755" cy="38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85"/>
                <a:gridCol w="1208405"/>
                <a:gridCol w="1805305"/>
                <a:gridCol w="2999105"/>
                <a:gridCol w="1600835"/>
                <a:gridCol w="1130300"/>
                <a:gridCol w="2433320"/>
              </a:tblGrid>
              <a:tr h="497840">
                <a:tc gridSpan="7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下周工作计划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49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项目号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模具编号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修改内容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当前状况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3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1223A</a:t>
                      </a:r>
                      <a:endParaRPr 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1223A-003A</a:t>
                      </a: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治具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治具制作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制作中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陈建河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0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7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803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2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680" y="212160"/>
            <a:ext cx="10969200" cy="705600"/>
          </a:xfrm>
        </p:spPr>
        <p:txBody>
          <a:bodyPr/>
          <a:p>
            <a:r>
              <a:rPr lang="en-US" altLang="zh-CN"/>
              <a:t>     </a:t>
            </a:r>
            <a:r>
              <a:rPr lang="zh-CN" altLang="en-US"/>
              <a:t>   </a:t>
            </a:r>
            <a:endParaRPr lang="zh-CN" altLang="en-US"/>
          </a:p>
        </p:txBody>
      </p:sp>
      <p:grpSp>
        <p:nvGrpSpPr>
          <p:cNvPr id="26760" name="Group 2"/>
          <p:cNvGrpSpPr>
            <a:grpSpLocks noChangeAspect="1"/>
          </p:cNvGrpSpPr>
          <p:nvPr/>
        </p:nvGrpSpPr>
        <p:grpSpPr>
          <a:xfrm>
            <a:off x="608330" y="181610"/>
            <a:ext cx="861695" cy="827405"/>
            <a:chOff x="0" y="0"/>
            <a:chExt cx="187" cy="174"/>
          </a:xfrm>
        </p:grpSpPr>
        <p:pic>
          <p:nvPicPr>
            <p:cNvPr id="26761" name="Picture 3"/>
            <p:cNvPicPr>
              <a:picLocks noChangeAspect="1"/>
            </p:cNvPicPr>
            <p:nvPr/>
          </p:nvPicPr>
          <p:blipFill>
            <a:blip r:embed="rId1"/>
            <a:srcRect b="2942"/>
            <a:stretch>
              <a:fillRect/>
            </a:stretch>
          </p:blipFill>
          <p:spPr>
            <a:xfrm>
              <a:off x="12" y="0"/>
              <a:ext cx="149" cy="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762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5"/>
              <a:ext cx="187" cy="59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4" name="直接连接符 3"/>
          <p:cNvCxnSpPr/>
          <p:nvPr/>
        </p:nvCxnSpPr>
        <p:spPr>
          <a:xfrm flipV="1">
            <a:off x="85725" y="994410"/>
            <a:ext cx="12041505" cy="647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058285" y="2527300"/>
            <a:ext cx="5696585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sz="66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以上内容！</a:t>
            </a:r>
            <a:endParaRPr lang="zh-CN" sz="6600" b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2c8a6ac8-0a7c-4f9d-be5e-86db496fb95b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143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Calibri</vt:lpstr>
      <vt:lpstr>Times New Roman</vt:lpstr>
      <vt:lpstr>Office 主题​​</vt:lpstr>
      <vt:lpstr>Excel.Sheet.12</vt:lpstr>
      <vt:lpstr> 模具部周报及工作计划 (第31周）</vt:lpstr>
      <vt:lpstr>一、上周主要工作内容：</vt:lpstr>
      <vt:lpstr>二、上周修模记录：</vt:lpstr>
      <vt:lpstr>三、存在的问题点： </vt:lpstr>
      <vt:lpstr>四、工作建议：</vt:lpstr>
      <vt:lpstr>五、（1）下周工作计划</vt:lpstr>
      <vt:lpstr>（2）下周工作计划</vt:lpstr>
      <vt:lpstr>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haiwen.wu</cp:lastModifiedBy>
  <cp:revision>413</cp:revision>
  <dcterms:created xsi:type="dcterms:W3CDTF">2019-06-19T02:08:00Z</dcterms:created>
  <dcterms:modified xsi:type="dcterms:W3CDTF">2021-08-10T02:24:16Z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  <property fmtid="{D5CDD505-2E9C-101B-9397-08002B2CF9AE}" pid="3" name="ICV">
    <vt:lpwstr>D5C6165D92FF405EA9BBD47A3D46B169</vt:lpwstr>
  </property>
</Properties>
</file>