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2"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6007" autoAdjust="0"/>
  </p:normalViewPr>
  <p:slideViewPr>
    <p:cSldViewPr snapToGrid="0">
      <p:cViewPr varScale="1">
        <p:scale>
          <a:sx n="55" d="100"/>
          <a:sy n="55"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67A39E-1F78-4B59-A665-18F35ADAE487}"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4FF64-84B2-487C-AA5C-5706EBFB7159}" type="slidenum">
              <a:rPr lang="en-US" smtClean="0"/>
              <a:t>‹#›</a:t>
            </a:fld>
            <a:endParaRPr lang="en-US"/>
          </a:p>
        </p:txBody>
      </p:sp>
    </p:spTree>
    <p:extLst>
      <p:ext uri="{BB962C8B-B14F-4D97-AF65-F5344CB8AC3E}">
        <p14:creationId xmlns:p14="http://schemas.microsoft.com/office/powerpoint/2010/main" val="325647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LOL is a team-based multiplayer online battle arena (MOBA) with over 100 different characters to play with. This game was launched in late 2009 and has an average of around 100M monthly players. This is one of the most popular MOBA games and also has an E-sports scene surrounding it. There are professional e-sports players who specialize in league and sign contracts worth millions of dollar and participate in widely spectated competitions around the world. </a:t>
            </a:r>
          </a:p>
        </p:txBody>
      </p:sp>
      <p:sp>
        <p:nvSpPr>
          <p:cNvPr id="4" name="Slide Number Placeholder 3"/>
          <p:cNvSpPr>
            <a:spLocks noGrp="1"/>
          </p:cNvSpPr>
          <p:nvPr>
            <p:ph type="sldNum" sz="quarter" idx="5"/>
          </p:nvPr>
        </p:nvSpPr>
        <p:spPr/>
        <p:txBody>
          <a:bodyPr/>
          <a:lstStyle/>
          <a:p>
            <a:fld id="{72E4FF64-84B2-487C-AA5C-5706EBFB7159}" type="slidenum">
              <a:rPr lang="en-US" smtClean="0"/>
              <a:t>2</a:t>
            </a:fld>
            <a:endParaRPr lang="en-US"/>
          </a:p>
        </p:txBody>
      </p:sp>
    </p:spTree>
    <p:extLst>
      <p:ext uri="{BB962C8B-B14F-4D97-AF65-F5344CB8AC3E}">
        <p14:creationId xmlns:p14="http://schemas.microsoft.com/office/powerpoint/2010/main" val="330093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Reddit: an online discussion forum.</a:t>
            </a:r>
          </a:p>
        </p:txBody>
      </p:sp>
      <p:sp>
        <p:nvSpPr>
          <p:cNvPr id="4" name="Slide Number Placeholder 3"/>
          <p:cNvSpPr>
            <a:spLocks noGrp="1"/>
          </p:cNvSpPr>
          <p:nvPr>
            <p:ph type="sldNum" sz="quarter" idx="5"/>
          </p:nvPr>
        </p:nvSpPr>
        <p:spPr/>
        <p:txBody>
          <a:bodyPr/>
          <a:lstStyle/>
          <a:p>
            <a:fld id="{72E4FF64-84B2-487C-AA5C-5706EBFB7159}" type="slidenum">
              <a:rPr lang="en-US" smtClean="0"/>
              <a:t>3</a:t>
            </a:fld>
            <a:endParaRPr lang="en-US"/>
          </a:p>
        </p:txBody>
      </p:sp>
    </p:spTree>
    <p:extLst>
      <p:ext uri="{BB962C8B-B14F-4D97-AF65-F5344CB8AC3E}">
        <p14:creationId xmlns:p14="http://schemas.microsoft.com/office/powerpoint/2010/main" val="47835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E4FF64-84B2-487C-AA5C-5706EBFB7159}" type="slidenum">
              <a:rPr lang="en-US" smtClean="0"/>
              <a:t>4</a:t>
            </a:fld>
            <a:endParaRPr lang="en-US"/>
          </a:p>
        </p:txBody>
      </p:sp>
    </p:spTree>
    <p:extLst>
      <p:ext uri="{BB962C8B-B14F-4D97-AF65-F5344CB8AC3E}">
        <p14:creationId xmlns:p14="http://schemas.microsoft.com/office/powerpoint/2010/main" val="116470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library for processing textual data.</a:t>
            </a:r>
          </a:p>
          <a:p>
            <a:r>
              <a:rPr lang="en-US" dirty="0"/>
              <a:t>Provides a simple API for NLP tasks including sentiment analysis</a:t>
            </a:r>
          </a:p>
        </p:txBody>
      </p:sp>
      <p:sp>
        <p:nvSpPr>
          <p:cNvPr id="4" name="Slide Number Placeholder 3"/>
          <p:cNvSpPr>
            <a:spLocks noGrp="1"/>
          </p:cNvSpPr>
          <p:nvPr>
            <p:ph type="sldNum" sz="quarter" idx="5"/>
          </p:nvPr>
        </p:nvSpPr>
        <p:spPr/>
        <p:txBody>
          <a:bodyPr/>
          <a:lstStyle/>
          <a:p>
            <a:fld id="{72E4FF64-84B2-487C-AA5C-5706EBFB7159}" type="slidenum">
              <a:rPr lang="en-US" smtClean="0"/>
              <a:t>5</a:t>
            </a:fld>
            <a:endParaRPr lang="en-US"/>
          </a:p>
        </p:txBody>
      </p:sp>
    </p:spTree>
    <p:extLst>
      <p:ext uri="{BB962C8B-B14F-4D97-AF65-F5344CB8AC3E}">
        <p14:creationId xmlns:p14="http://schemas.microsoft.com/office/powerpoint/2010/main" val="2321247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D835DC-37E1-4169-A72D-948882B9553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131011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835DC-37E1-4169-A72D-948882B95538}"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292834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835DC-37E1-4169-A72D-948882B95538}"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2847648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835DC-37E1-4169-A72D-948882B95538}"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88324-B09C-426C-AFDB-A549B55B897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8760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835DC-37E1-4169-A72D-948882B95538}"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406355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D835DC-37E1-4169-A72D-948882B95538}"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3478918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D835DC-37E1-4169-A72D-948882B95538}"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623696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835DC-37E1-4169-A72D-948882B9553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3746140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835DC-37E1-4169-A72D-948882B9553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4068188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CAD7-2537-4339-BA80-3C25AD32E3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178345-ADA2-4744-9B74-743F217982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68A44-2F75-41B2-808D-B16A71D3296D}"/>
              </a:ext>
            </a:extLst>
          </p:cNvPr>
          <p:cNvSpPr>
            <a:spLocks noGrp="1"/>
          </p:cNvSpPr>
          <p:nvPr>
            <p:ph type="dt" sz="half" idx="10"/>
          </p:nvPr>
        </p:nvSpPr>
        <p:spPr/>
        <p:txBody>
          <a:bodyPr/>
          <a:lstStyle/>
          <a:p>
            <a:fld id="{4CD835DC-37E1-4169-A72D-948882B95538}" type="datetimeFigureOut">
              <a:rPr lang="en-US" smtClean="0"/>
              <a:t>12/9/2021</a:t>
            </a:fld>
            <a:endParaRPr lang="en-US"/>
          </a:p>
        </p:txBody>
      </p:sp>
      <p:sp>
        <p:nvSpPr>
          <p:cNvPr id="5" name="Footer Placeholder 4">
            <a:extLst>
              <a:ext uri="{FF2B5EF4-FFF2-40B4-BE49-F238E27FC236}">
                <a16:creationId xmlns:a16="http://schemas.microsoft.com/office/drawing/2014/main" id="{5D0C4669-836B-4459-AC2B-68CD54269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813EB-FFF0-470C-9781-1296AC063D00}"/>
              </a:ext>
            </a:extLst>
          </p:cNvPr>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329916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835DC-37E1-4169-A72D-948882B9553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196904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35DC-37E1-4169-A72D-948882B9553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407351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835DC-37E1-4169-A72D-948882B95538}"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213884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835DC-37E1-4169-A72D-948882B95538}"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383748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835DC-37E1-4169-A72D-948882B95538}"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394444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CD835DC-37E1-4169-A72D-948882B95538}"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275361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835DC-37E1-4169-A72D-948882B95538}"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410189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835DC-37E1-4169-A72D-948882B95538}"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88324-B09C-426C-AFDB-A549B55B8971}" type="slidenum">
              <a:rPr lang="en-US" smtClean="0"/>
              <a:t>‹#›</a:t>
            </a:fld>
            <a:endParaRPr lang="en-US"/>
          </a:p>
        </p:txBody>
      </p:sp>
    </p:spTree>
    <p:extLst>
      <p:ext uri="{BB962C8B-B14F-4D97-AF65-F5344CB8AC3E}">
        <p14:creationId xmlns:p14="http://schemas.microsoft.com/office/powerpoint/2010/main" val="23103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CD835DC-37E1-4169-A72D-948882B95538}" type="datetimeFigureOut">
              <a:rPr lang="en-US" smtClean="0"/>
              <a:t>12/9/2021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2A88324-B09C-426C-AFDB-A549B55B8971}" type="slidenum">
              <a:rPr lang="en-US" smtClean="0"/>
              <a:t>‹#›</a:t>
            </a:fld>
            <a:endParaRPr lang="en-US"/>
          </a:p>
        </p:txBody>
      </p:sp>
    </p:spTree>
    <p:extLst>
      <p:ext uri="{BB962C8B-B14F-4D97-AF65-F5344CB8AC3E}">
        <p14:creationId xmlns:p14="http://schemas.microsoft.com/office/powerpoint/2010/main" val="1268141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9B9E-0E49-465A-BCBF-A24EA43ABE20}"/>
              </a:ext>
            </a:extLst>
          </p:cNvPr>
          <p:cNvSpPr>
            <a:spLocks noGrp="1"/>
          </p:cNvSpPr>
          <p:nvPr>
            <p:ph type="ctrTitle"/>
          </p:nvPr>
        </p:nvSpPr>
        <p:spPr/>
        <p:txBody>
          <a:bodyPr/>
          <a:lstStyle/>
          <a:p>
            <a:r>
              <a:rPr lang="en-US" dirty="0"/>
              <a:t>CS 410 Course Project</a:t>
            </a:r>
          </a:p>
        </p:txBody>
      </p:sp>
      <p:sp>
        <p:nvSpPr>
          <p:cNvPr id="3" name="Subtitle 2">
            <a:extLst>
              <a:ext uri="{FF2B5EF4-FFF2-40B4-BE49-F238E27FC236}">
                <a16:creationId xmlns:a16="http://schemas.microsoft.com/office/drawing/2014/main" id="{33F4DB52-2FC0-44BC-B9FD-A07C6F540F5D}"/>
              </a:ext>
            </a:extLst>
          </p:cNvPr>
          <p:cNvSpPr>
            <a:spLocks noGrp="1"/>
          </p:cNvSpPr>
          <p:nvPr>
            <p:ph type="subTitle" idx="1"/>
          </p:nvPr>
        </p:nvSpPr>
        <p:spPr/>
        <p:txBody>
          <a:bodyPr/>
          <a:lstStyle/>
          <a:p>
            <a:r>
              <a:rPr lang="en-US" dirty="0"/>
              <a:t>Sentiment Analysis on LOL subreddits</a:t>
            </a:r>
          </a:p>
        </p:txBody>
      </p:sp>
    </p:spTree>
    <p:extLst>
      <p:ext uri="{BB962C8B-B14F-4D97-AF65-F5344CB8AC3E}">
        <p14:creationId xmlns:p14="http://schemas.microsoft.com/office/powerpoint/2010/main" val="16074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B2C8-F330-4104-B726-4B8AE6FA135C}"/>
              </a:ext>
            </a:extLst>
          </p:cNvPr>
          <p:cNvSpPr>
            <a:spLocks noGrp="1"/>
          </p:cNvSpPr>
          <p:nvPr>
            <p:ph type="title"/>
          </p:nvPr>
        </p:nvSpPr>
        <p:spPr/>
        <p:txBody>
          <a:bodyPr/>
          <a:lstStyle/>
          <a:p>
            <a:r>
              <a:rPr lang="en-US" dirty="0"/>
              <a:t>Background</a:t>
            </a:r>
          </a:p>
        </p:txBody>
      </p:sp>
      <p:pic>
        <p:nvPicPr>
          <p:cNvPr id="1028" name="Picture 4" descr="Image result for league of legends logo">
            <a:extLst>
              <a:ext uri="{FF2B5EF4-FFF2-40B4-BE49-F238E27FC236}">
                <a16:creationId xmlns:a16="http://schemas.microsoft.com/office/drawing/2014/main" id="{E17042BB-A07E-48F1-A41A-BF34DDEE3C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66760" y="2198960"/>
            <a:ext cx="6341955" cy="292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98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B2C8-F330-4104-B726-4B8AE6FA135C}"/>
              </a:ext>
            </a:extLst>
          </p:cNvPr>
          <p:cNvSpPr>
            <a:spLocks noGrp="1"/>
          </p:cNvSpPr>
          <p:nvPr>
            <p:ph type="title"/>
          </p:nvPr>
        </p:nvSpPr>
        <p:spPr/>
        <p:txBody>
          <a:bodyPr/>
          <a:lstStyle/>
          <a:p>
            <a:r>
              <a:rPr lang="en-US" dirty="0"/>
              <a:t>Reddit</a:t>
            </a:r>
          </a:p>
        </p:txBody>
      </p:sp>
      <p:sp>
        <p:nvSpPr>
          <p:cNvPr id="3" name="Content Placeholder 2">
            <a:extLst>
              <a:ext uri="{FF2B5EF4-FFF2-40B4-BE49-F238E27FC236}">
                <a16:creationId xmlns:a16="http://schemas.microsoft.com/office/drawing/2014/main" id="{D5B3077F-1097-42F7-9E5D-C7B1F7955943}"/>
              </a:ext>
            </a:extLst>
          </p:cNvPr>
          <p:cNvSpPr>
            <a:spLocks noGrp="1"/>
          </p:cNvSpPr>
          <p:nvPr>
            <p:ph idx="1"/>
          </p:nvPr>
        </p:nvSpPr>
        <p:spPr>
          <a:xfrm>
            <a:off x="6096000" y="2690445"/>
            <a:ext cx="5257800" cy="3486517"/>
          </a:xfrm>
        </p:spPr>
        <p:txBody>
          <a:bodyPr/>
          <a:lstStyle/>
          <a:p>
            <a:pPr marL="0" indent="0">
              <a:buNone/>
            </a:pPr>
            <a:r>
              <a:rPr lang="en-US" dirty="0"/>
              <a:t>Subreddit: Community dedicated to a specific topic</a:t>
            </a:r>
          </a:p>
          <a:p>
            <a:pPr marL="0" indent="0">
              <a:buNone/>
            </a:pPr>
            <a:r>
              <a:rPr lang="en-US" dirty="0"/>
              <a:t>Thread: A post made in that community </a:t>
            </a:r>
          </a:p>
          <a:p>
            <a:pPr marL="0" indent="0">
              <a:buNone/>
            </a:pPr>
            <a:r>
              <a:rPr lang="en-US" dirty="0"/>
              <a:t>Comment: Responses to the thread</a:t>
            </a:r>
          </a:p>
        </p:txBody>
      </p:sp>
      <p:pic>
        <p:nvPicPr>
          <p:cNvPr id="2050" name="Picture 2" descr="Image result for reddit">
            <a:extLst>
              <a:ext uri="{FF2B5EF4-FFF2-40B4-BE49-F238E27FC236}">
                <a16:creationId xmlns:a16="http://schemas.microsoft.com/office/drawing/2014/main" id="{9899E741-7D1A-40BB-80B3-0B328B904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307183"/>
            <a:ext cx="2952750" cy="301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70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B2C8-F330-4104-B726-4B8AE6FA135C}"/>
              </a:ext>
            </a:extLst>
          </p:cNvPr>
          <p:cNvSpPr>
            <a:spLocks noGrp="1"/>
          </p:cNvSpPr>
          <p:nvPr>
            <p:ph type="title"/>
          </p:nvPr>
        </p:nvSpPr>
        <p:spPr/>
        <p:txBody>
          <a:bodyPr/>
          <a:lstStyle/>
          <a:p>
            <a:r>
              <a:rPr lang="en-US" dirty="0"/>
              <a:t>PRAW: The Python Reddit API Wrapper</a:t>
            </a:r>
          </a:p>
        </p:txBody>
      </p:sp>
      <p:pic>
        <p:nvPicPr>
          <p:cNvPr id="7" name="Content Placeholder 6">
            <a:extLst>
              <a:ext uri="{FF2B5EF4-FFF2-40B4-BE49-F238E27FC236}">
                <a16:creationId xmlns:a16="http://schemas.microsoft.com/office/drawing/2014/main" id="{A90CC501-2D89-445F-87F9-2F2B70A6CB6B}"/>
              </a:ext>
            </a:extLst>
          </p:cNvPr>
          <p:cNvPicPr>
            <a:picLocks noGrp="1" noChangeAspect="1"/>
          </p:cNvPicPr>
          <p:nvPr>
            <p:ph idx="1"/>
          </p:nvPr>
        </p:nvPicPr>
        <p:blipFill>
          <a:blip r:embed="rId3"/>
          <a:stretch>
            <a:fillRect/>
          </a:stretch>
        </p:blipFill>
        <p:spPr>
          <a:xfrm>
            <a:off x="2661818" y="2722073"/>
            <a:ext cx="5702598" cy="2401094"/>
          </a:xfrm>
        </p:spPr>
      </p:pic>
    </p:spTree>
    <p:extLst>
      <p:ext uri="{BB962C8B-B14F-4D97-AF65-F5344CB8AC3E}">
        <p14:creationId xmlns:p14="http://schemas.microsoft.com/office/powerpoint/2010/main" val="108848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B2C8-F330-4104-B726-4B8AE6FA135C}"/>
              </a:ext>
            </a:extLst>
          </p:cNvPr>
          <p:cNvSpPr>
            <a:spLocks noGrp="1"/>
          </p:cNvSpPr>
          <p:nvPr>
            <p:ph type="title"/>
          </p:nvPr>
        </p:nvSpPr>
        <p:spPr/>
        <p:txBody>
          <a:bodyPr/>
          <a:lstStyle/>
          <a:p>
            <a:r>
              <a:rPr lang="en-US" dirty="0" err="1"/>
              <a:t>Textblob</a:t>
            </a:r>
            <a:endParaRPr lang="en-US" dirty="0"/>
          </a:p>
        </p:txBody>
      </p:sp>
      <p:pic>
        <p:nvPicPr>
          <p:cNvPr id="3074" name="Picture 2" descr="Logo">
            <a:extLst>
              <a:ext uri="{FF2B5EF4-FFF2-40B4-BE49-F238E27FC236}">
                <a16:creationId xmlns:a16="http://schemas.microsoft.com/office/drawing/2014/main" id="{CB2A943E-452D-4D82-9C43-7E8A1C75FC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67272" y="1690688"/>
            <a:ext cx="474545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2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9B9E-0E49-465A-BCBF-A24EA43ABE20}"/>
              </a:ext>
            </a:extLst>
          </p:cNvPr>
          <p:cNvSpPr>
            <a:spLocks noGrp="1"/>
          </p:cNvSpPr>
          <p:nvPr>
            <p:ph type="ctrTitle"/>
          </p:nvPr>
        </p:nvSpPr>
        <p:spPr/>
        <p:txBody>
          <a:bodyPr/>
          <a:lstStyle/>
          <a:p>
            <a:r>
              <a:rPr lang="en-US" dirty="0"/>
              <a:t>Demo</a:t>
            </a:r>
          </a:p>
        </p:txBody>
      </p:sp>
      <p:sp>
        <p:nvSpPr>
          <p:cNvPr id="3" name="Subtitle 2">
            <a:extLst>
              <a:ext uri="{FF2B5EF4-FFF2-40B4-BE49-F238E27FC236}">
                <a16:creationId xmlns:a16="http://schemas.microsoft.com/office/drawing/2014/main" id="{33F4DB52-2FC0-44BC-B9FD-A07C6F540F5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150302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16</TotalTime>
  <Words>151</Words>
  <Application>Microsoft Office PowerPoint</Application>
  <PresentationFormat>Widescreen</PresentationFormat>
  <Paragraphs>18</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Tw Cen MT</vt:lpstr>
      <vt:lpstr>Droplet</vt:lpstr>
      <vt:lpstr>CS 410 Course Project</vt:lpstr>
      <vt:lpstr>Background</vt:lpstr>
      <vt:lpstr>Reddit</vt:lpstr>
      <vt:lpstr>PRAW: The Python Reddit API Wrapper</vt:lpstr>
      <vt:lpstr>Textblob</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410 Course Project</dc:title>
  <dc:creator>Corona Tsai</dc:creator>
  <cp:lastModifiedBy>Corona Tsai</cp:lastModifiedBy>
  <cp:revision>2</cp:revision>
  <dcterms:created xsi:type="dcterms:W3CDTF">2021-12-09T23:29:38Z</dcterms:created>
  <dcterms:modified xsi:type="dcterms:W3CDTF">2021-12-09T23:45:49Z</dcterms:modified>
</cp:coreProperties>
</file>