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Zeszyt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Zeszyt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Zeszyt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Zeszyt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 err="1"/>
              <a:t>Czas</a:t>
            </a:r>
            <a:r>
              <a:rPr lang="en-US" sz="2400" baseline="0" dirty="0"/>
              <a:t> </a:t>
            </a:r>
            <a:r>
              <a:rPr lang="en-US" sz="2400" baseline="0" dirty="0" err="1"/>
              <a:t>konwersji</a:t>
            </a:r>
            <a:r>
              <a:rPr lang="en-US" sz="2400" baseline="0" dirty="0"/>
              <a:t> </a:t>
            </a:r>
            <a:r>
              <a:rPr lang="en-US" sz="2400" baseline="0" dirty="0" err="1"/>
              <a:t>małego</a:t>
            </a:r>
            <a:r>
              <a:rPr lang="en-US" sz="2400" baseline="0" dirty="0"/>
              <a:t> </a:t>
            </a:r>
            <a:r>
              <a:rPr lang="en-US" sz="2400" baseline="0" dirty="0" err="1"/>
              <a:t>zdjęcia</a:t>
            </a:r>
            <a:r>
              <a:rPr lang="en-US" sz="2400" baseline="0" dirty="0"/>
              <a:t> </a:t>
            </a:r>
            <a:r>
              <a:rPr lang="en-US" sz="2400" baseline="0" dirty="0" err="1"/>
              <a:t>dla</a:t>
            </a:r>
            <a:r>
              <a:rPr lang="en-US" sz="2400" baseline="0" dirty="0"/>
              <a:t> C++</a:t>
            </a:r>
            <a:endParaRPr lang="pl-PL" sz="2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Arkusz1!$E$6:$E$12</c:f>
              <c:numCache>
                <c:formatCode>General</c:formatCode>
                <c:ptCount val="7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</c:numCache>
            </c:numRef>
          </c:xVal>
          <c:yVal>
            <c:numRef>
              <c:f>Arkusz1!$F$6:$F$12</c:f>
              <c:numCache>
                <c:formatCode>General</c:formatCode>
                <c:ptCount val="7"/>
                <c:pt idx="0">
                  <c:v>0.121</c:v>
                </c:pt>
                <c:pt idx="1">
                  <c:v>0.22700000000000001</c:v>
                </c:pt>
                <c:pt idx="2">
                  <c:v>0.57399999999999995</c:v>
                </c:pt>
                <c:pt idx="3">
                  <c:v>0.65300000000000002</c:v>
                </c:pt>
                <c:pt idx="4">
                  <c:v>0.79500000000000004</c:v>
                </c:pt>
                <c:pt idx="5">
                  <c:v>0.78600000000000003</c:v>
                </c:pt>
                <c:pt idx="6">
                  <c:v>0.75800000000000001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8C8-48AB-BDE1-793F01C527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12536543"/>
        <c:axId val="1712533215"/>
      </c:scatterChart>
      <c:valAx>
        <c:axId val="17125365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err="1"/>
                  <a:t>Wątki</a:t>
                </a:r>
                <a:endParaRPr lang="pl-PL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712533215"/>
        <c:crosses val="autoZero"/>
        <c:crossBetween val="midCat"/>
      </c:valAx>
      <c:valAx>
        <c:axId val="1712533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err="1"/>
                  <a:t>Czas</a:t>
                </a:r>
                <a:r>
                  <a:rPr lang="en-US" sz="1600" dirty="0"/>
                  <a:t> w s</a:t>
                </a:r>
                <a:endParaRPr lang="pl-PL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71253654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/>
              <a:t>Czas</a:t>
            </a:r>
            <a:r>
              <a:rPr lang="en-US" sz="2400" baseline="0"/>
              <a:t> konwersji dużego zdjęcia dla C++</a:t>
            </a:r>
            <a:endParaRPr lang="pl-PL" sz="2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Arkusz1!$E$6:$E$12</c:f>
              <c:numCache>
                <c:formatCode>General</c:formatCode>
                <c:ptCount val="7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</c:numCache>
            </c:numRef>
          </c:xVal>
          <c:yVal>
            <c:numRef>
              <c:f>Arkusz1!$I$6:$I$12</c:f>
              <c:numCache>
                <c:formatCode>General</c:formatCode>
                <c:ptCount val="7"/>
                <c:pt idx="0">
                  <c:v>0.43</c:v>
                </c:pt>
                <c:pt idx="1">
                  <c:v>0.86299999999999999</c:v>
                </c:pt>
                <c:pt idx="2">
                  <c:v>2.0209999999999999</c:v>
                </c:pt>
                <c:pt idx="3">
                  <c:v>2.2810000000000001</c:v>
                </c:pt>
                <c:pt idx="4">
                  <c:v>2.7890000000000001</c:v>
                </c:pt>
                <c:pt idx="5">
                  <c:v>2.8149999999999999</c:v>
                </c:pt>
                <c:pt idx="6">
                  <c:v>2.7490000000000001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A2B-423F-A03B-9E4BAF126D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12536543"/>
        <c:axId val="1712533215"/>
      </c:scatterChart>
      <c:valAx>
        <c:axId val="17125365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Wątki</a:t>
                </a:r>
                <a:endParaRPr lang="pl-PL" sz="16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712533215"/>
        <c:crosses val="autoZero"/>
        <c:crossBetween val="midCat"/>
      </c:valAx>
      <c:valAx>
        <c:axId val="1712533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Czas w s</a:t>
                </a:r>
                <a:endParaRPr lang="pl-PL" sz="16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71253654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/>
              <a:t>Czas</a:t>
            </a:r>
            <a:r>
              <a:rPr lang="en-US" sz="2400" baseline="0"/>
              <a:t> konwersji małego zdjęcia dla ASM</a:t>
            </a:r>
            <a:endParaRPr lang="pl-PL" sz="2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Arkusz1!$E$6:$E$12</c:f>
              <c:numCache>
                <c:formatCode>General</c:formatCode>
                <c:ptCount val="7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</c:numCache>
            </c:numRef>
          </c:xVal>
          <c:yVal>
            <c:numRef>
              <c:f>Arkusz1!$N$6:$N$12</c:f>
              <c:numCache>
                <c:formatCode>General</c:formatCode>
                <c:ptCount val="7"/>
                <c:pt idx="0">
                  <c:v>0.122</c:v>
                </c:pt>
                <c:pt idx="1">
                  <c:v>0.245</c:v>
                </c:pt>
                <c:pt idx="2">
                  <c:v>0.54900000000000004</c:v>
                </c:pt>
                <c:pt idx="3">
                  <c:v>0.64100000000000001</c:v>
                </c:pt>
                <c:pt idx="4">
                  <c:v>0.80700000000000005</c:v>
                </c:pt>
                <c:pt idx="5">
                  <c:v>0.80200000000000005</c:v>
                </c:pt>
                <c:pt idx="6">
                  <c:v>0.77400000000000002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998-4E53-8965-288FCE265F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12536543"/>
        <c:axId val="1712533215"/>
      </c:scatterChart>
      <c:valAx>
        <c:axId val="17125365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Wątki</a:t>
                </a:r>
                <a:endParaRPr lang="pl-PL" sz="16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712533215"/>
        <c:crosses val="autoZero"/>
        <c:crossBetween val="midCat"/>
      </c:valAx>
      <c:valAx>
        <c:axId val="1712533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Czas w s</a:t>
                </a:r>
                <a:endParaRPr lang="pl-PL" sz="16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71253654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/>
              <a:t>Czas</a:t>
            </a:r>
            <a:r>
              <a:rPr lang="en-US" sz="2400" baseline="0"/>
              <a:t> konwersji dużego zdjęcia dla ASM</a:t>
            </a:r>
            <a:endParaRPr lang="pl-PL" sz="2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Arkusz1!$E$6:$E$12</c:f>
              <c:numCache>
                <c:formatCode>General</c:formatCode>
                <c:ptCount val="7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</c:numCache>
            </c:numRef>
          </c:xVal>
          <c:yVal>
            <c:numRef>
              <c:f>Arkusz1!$Q$6:$Q$12</c:f>
              <c:numCache>
                <c:formatCode>General</c:formatCode>
                <c:ptCount val="7"/>
                <c:pt idx="0">
                  <c:v>0.41599999999999998</c:v>
                </c:pt>
                <c:pt idx="1">
                  <c:v>0.72</c:v>
                </c:pt>
                <c:pt idx="2">
                  <c:v>2.0030000000000001</c:v>
                </c:pt>
                <c:pt idx="3">
                  <c:v>2.3119999999999998</c:v>
                </c:pt>
                <c:pt idx="4">
                  <c:v>2.8639999999999999</c:v>
                </c:pt>
                <c:pt idx="5">
                  <c:v>2.8290000000000002</c:v>
                </c:pt>
                <c:pt idx="6">
                  <c:v>2.8370000000000002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618-44C9-AACD-42D0C4E9C6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12536543"/>
        <c:axId val="1712533215"/>
      </c:scatterChart>
      <c:valAx>
        <c:axId val="17125365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Wątki</a:t>
                </a:r>
                <a:endParaRPr lang="pl-PL" sz="16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712533215"/>
        <c:crosses val="autoZero"/>
        <c:crossBetween val="midCat"/>
      </c:valAx>
      <c:valAx>
        <c:axId val="1712533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Czas w s</a:t>
                </a:r>
                <a:endParaRPr lang="pl-PL" sz="16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71253654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FD54-088F-463E-B029-F49E7B403605}" type="datetimeFigureOut">
              <a:rPr lang="pl-PL" smtClean="0"/>
              <a:t>04.12.2022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34DD-AFD7-49E8-8D2F-CF7A34679B2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3062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FD54-088F-463E-B029-F49E7B403605}" type="datetimeFigureOut">
              <a:rPr lang="pl-PL" smtClean="0"/>
              <a:t>04.12.2022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34DD-AFD7-49E8-8D2F-CF7A34679B2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6855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FD54-088F-463E-B029-F49E7B403605}" type="datetimeFigureOut">
              <a:rPr lang="pl-PL" smtClean="0"/>
              <a:t>04.12.2022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34DD-AFD7-49E8-8D2F-CF7A34679B2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5682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FD54-088F-463E-B029-F49E7B403605}" type="datetimeFigureOut">
              <a:rPr lang="pl-PL" smtClean="0"/>
              <a:t>04.12.2022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34DD-AFD7-49E8-8D2F-CF7A34679B2E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604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FD54-088F-463E-B029-F49E7B403605}" type="datetimeFigureOut">
              <a:rPr lang="pl-PL" smtClean="0"/>
              <a:t>04.12.2022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34DD-AFD7-49E8-8D2F-CF7A34679B2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1077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FD54-088F-463E-B029-F49E7B403605}" type="datetimeFigureOut">
              <a:rPr lang="pl-PL" smtClean="0"/>
              <a:t>04.12.2022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34DD-AFD7-49E8-8D2F-CF7A34679B2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3233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FD54-088F-463E-B029-F49E7B403605}" type="datetimeFigureOut">
              <a:rPr lang="pl-PL" smtClean="0"/>
              <a:t>04.12.2022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34DD-AFD7-49E8-8D2F-CF7A34679B2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957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FD54-088F-463E-B029-F49E7B403605}" type="datetimeFigureOut">
              <a:rPr lang="pl-PL" smtClean="0"/>
              <a:t>04.12.2022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34DD-AFD7-49E8-8D2F-CF7A34679B2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1096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FD54-088F-463E-B029-F49E7B403605}" type="datetimeFigureOut">
              <a:rPr lang="pl-PL" smtClean="0"/>
              <a:t>04.12.2022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34DD-AFD7-49E8-8D2F-CF7A34679B2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5566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FD54-088F-463E-B029-F49E7B403605}" type="datetimeFigureOut">
              <a:rPr lang="pl-PL" smtClean="0"/>
              <a:t>04.12.2022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34DD-AFD7-49E8-8D2F-CF7A34679B2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9488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FD54-088F-463E-B029-F49E7B403605}" type="datetimeFigureOut">
              <a:rPr lang="pl-PL" smtClean="0"/>
              <a:t>04.12.2022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34DD-AFD7-49E8-8D2F-CF7A34679B2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236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FD54-088F-463E-B029-F49E7B403605}" type="datetimeFigureOut">
              <a:rPr lang="pl-PL" smtClean="0"/>
              <a:t>04.12.2022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34DD-AFD7-49E8-8D2F-CF7A34679B2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83118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FD54-088F-463E-B029-F49E7B403605}" type="datetimeFigureOut">
              <a:rPr lang="pl-PL" smtClean="0"/>
              <a:t>04.12.2022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34DD-AFD7-49E8-8D2F-CF7A34679B2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22161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FD54-088F-463E-B029-F49E7B403605}" type="datetimeFigureOut">
              <a:rPr lang="pl-PL" smtClean="0"/>
              <a:t>04.12.2022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34DD-AFD7-49E8-8D2F-CF7A34679B2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09118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FD54-088F-463E-B029-F49E7B403605}" type="datetimeFigureOut">
              <a:rPr lang="pl-PL" smtClean="0"/>
              <a:t>04.12.2022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34DD-AFD7-49E8-8D2F-CF7A34679B2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576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FD54-088F-463E-B029-F49E7B403605}" type="datetimeFigureOut">
              <a:rPr lang="pl-PL" smtClean="0"/>
              <a:t>04.12.2022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34DD-AFD7-49E8-8D2F-CF7A34679B2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40416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FD54-088F-463E-B029-F49E7B403605}" type="datetimeFigureOut">
              <a:rPr lang="pl-PL" smtClean="0"/>
              <a:t>04.12.2022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34DD-AFD7-49E8-8D2F-CF7A34679B2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6414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E92FD54-088F-463E-B029-F49E7B403605}" type="datetimeFigureOut">
              <a:rPr lang="pl-PL" smtClean="0"/>
              <a:t>04.12.2022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4F934DD-AFD7-49E8-8D2F-CF7A34679B2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8811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186F07-B059-D6BE-727F-095CE503A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70640"/>
            <a:ext cx="9440034" cy="1828801"/>
          </a:xfrm>
        </p:spPr>
        <p:txBody>
          <a:bodyPr/>
          <a:lstStyle/>
          <a:p>
            <a:r>
              <a:rPr lang="en-US" dirty="0" err="1"/>
              <a:t>Prezentacja</a:t>
            </a:r>
            <a:r>
              <a:rPr lang="en-US" dirty="0"/>
              <a:t> </a:t>
            </a:r>
            <a:r>
              <a:rPr lang="en-US" dirty="0" err="1"/>
              <a:t>projektu</a:t>
            </a:r>
            <a:br>
              <a:rPr lang="en-US" dirty="0"/>
            </a:b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AEF0D23-4487-4575-6B07-F866D460AD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681467"/>
            <a:ext cx="9440034" cy="1828801"/>
          </a:xfrm>
        </p:spPr>
        <p:txBody>
          <a:bodyPr/>
          <a:lstStyle/>
          <a:p>
            <a:r>
              <a:rPr lang="en-US" dirty="0" err="1"/>
              <a:t>Temat</a:t>
            </a:r>
            <a:r>
              <a:rPr lang="en-US" dirty="0"/>
              <a:t>: </a:t>
            </a:r>
            <a:r>
              <a:rPr lang="en-US" dirty="0" err="1"/>
              <a:t>Wyszarzanie</a:t>
            </a:r>
            <a:r>
              <a:rPr lang="en-US" dirty="0"/>
              <a:t> </a:t>
            </a:r>
            <a:r>
              <a:rPr lang="en-US" dirty="0" err="1"/>
              <a:t>zdjęcia</a:t>
            </a:r>
            <a:endParaRPr lang="en-US" dirty="0"/>
          </a:p>
          <a:p>
            <a:r>
              <a:rPr lang="en-US" dirty="0"/>
              <a:t>Autor: Filip Miera</a:t>
            </a:r>
          </a:p>
          <a:p>
            <a:r>
              <a:rPr lang="en-US" dirty="0"/>
              <a:t>Grupa: 5</a:t>
            </a:r>
          </a:p>
          <a:p>
            <a:r>
              <a:rPr lang="en-US" dirty="0"/>
              <a:t>Data: 04.12.2022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44246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0C14650A-6755-4D0E-87D9-19074F0A43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8522220"/>
              </p:ext>
            </p:extLst>
          </p:nvPr>
        </p:nvGraphicFramePr>
        <p:xfrm>
          <a:off x="919162" y="851694"/>
          <a:ext cx="10353675" cy="5154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78948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BE5EC4C6-73C8-2851-3A92-4C3C6B8D8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367" y="1167259"/>
            <a:ext cx="10571266" cy="4523482"/>
          </a:xfrm>
        </p:spPr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pl-PL" dirty="0"/>
              <a:t>Program </a:t>
            </a:r>
            <a:r>
              <a:rPr lang="en-US" dirty="0"/>
              <a:t>ten </a:t>
            </a:r>
            <a:r>
              <a:rPr lang="pl-PL" dirty="0"/>
              <a:t>ma na celu </a:t>
            </a:r>
            <a:r>
              <a:rPr lang="pl-PL" dirty="0" err="1"/>
              <a:t>przekszta</a:t>
            </a:r>
            <a:r>
              <a:rPr lang="en-US" dirty="0"/>
              <a:t>ł</a:t>
            </a:r>
            <a:r>
              <a:rPr lang="pl-PL" dirty="0"/>
              <a:t>cenie</a:t>
            </a:r>
            <a:r>
              <a:rPr lang="en-US" dirty="0"/>
              <a:t> </a:t>
            </a:r>
            <a:r>
              <a:rPr lang="pl-PL" dirty="0"/>
              <a:t>kolorowego </a:t>
            </a:r>
            <a:r>
              <a:rPr lang="pl-PL" dirty="0" err="1"/>
              <a:t>zdj</a:t>
            </a:r>
            <a:r>
              <a:rPr lang="en-US" dirty="0"/>
              <a:t>ę</a:t>
            </a:r>
            <a:r>
              <a:rPr lang="pl-PL" dirty="0" err="1"/>
              <a:t>cia</a:t>
            </a:r>
            <a:r>
              <a:rPr lang="pl-PL" dirty="0"/>
              <a:t> na </a:t>
            </a:r>
            <a:r>
              <a:rPr lang="pl-PL" dirty="0" err="1"/>
              <a:t>zdj</a:t>
            </a:r>
            <a:r>
              <a:rPr lang="en-US" dirty="0"/>
              <a:t>ę</a:t>
            </a:r>
            <a:r>
              <a:rPr lang="pl-PL" dirty="0" err="1"/>
              <a:t>cie</a:t>
            </a:r>
            <a:r>
              <a:rPr lang="pl-PL" dirty="0"/>
              <a:t> czarno - </a:t>
            </a:r>
            <a:r>
              <a:rPr lang="pl-PL" dirty="0" err="1"/>
              <a:t>bia</a:t>
            </a:r>
            <a:r>
              <a:rPr lang="en-US" dirty="0"/>
              <a:t>ł</a:t>
            </a:r>
            <a:r>
              <a:rPr lang="pl-PL" dirty="0"/>
              <a:t>e.</a:t>
            </a:r>
          </a:p>
          <a:p>
            <a:pPr marL="36900" indent="0">
              <a:buNone/>
            </a:pPr>
            <a:r>
              <a:rPr lang="pl-PL" dirty="0"/>
              <a:t>Wybrany przeze mnie </a:t>
            </a:r>
            <a:r>
              <a:rPr lang="pl-PL" dirty="0" err="1"/>
              <a:t>spos</a:t>
            </a:r>
            <a:r>
              <a:rPr lang="en-US" dirty="0"/>
              <a:t>ó</a:t>
            </a:r>
            <a:r>
              <a:rPr lang="pl-PL" dirty="0"/>
              <a:t>b konwersji polega na wymnożeniu ka</a:t>
            </a:r>
            <a:r>
              <a:rPr lang="en-US" dirty="0"/>
              <a:t>ż</a:t>
            </a:r>
            <a:r>
              <a:rPr lang="pl-PL" dirty="0" err="1"/>
              <a:t>dego</a:t>
            </a:r>
            <a:r>
              <a:rPr lang="en-US" dirty="0"/>
              <a:t> </a:t>
            </a:r>
            <a:r>
              <a:rPr lang="pl-PL" dirty="0"/>
              <a:t>koloru pojedynczego </a:t>
            </a:r>
            <a:r>
              <a:rPr lang="pl-PL" dirty="0" err="1"/>
              <a:t>pixel</a:t>
            </a:r>
            <a:r>
              <a:rPr lang="en-US" dirty="0"/>
              <a:t>a</a:t>
            </a:r>
            <a:r>
              <a:rPr lang="pl-PL" dirty="0"/>
              <a:t> przez odpowiednie </a:t>
            </a:r>
            <a:r>
              <a:rPr lang="pl-PL" dirty="0" err="1"/>
              <a:t>sta</a:t>
            </a:r>
            <a:r>
              <a:rPr lang="en-US" dirty="0"/>
              <a:t>ł</a:t>
            </a:r>
            <a:r>
              <a:rPr lang="pl-PL" dirty="0"/>
              <a:t>e oraz dodanie ich do siebie.</a:t>
            </a:r>
          </a:p>
          <a:p>
            <a:pPr marL="36900" indent="0">
              <a:buNone/>
            </a:pPr>
            <a:r>
              <a:rPr lang="pl-PL" dirty="0"/>
              <a:t>Do wyboru </a:t>
            </a:r>
            <a:r>
              <a:rPr lang="pl-PL" dirty="0" err="1"/>
              <a:t>mia</a:t>
            </a:r>
            <a:r>
              <a:rPr lang="en-US" dirty="0"/>
              <a:t>ł</a:t>
            </a:r>
            <a:r>
              <a:rPr lang="pl-PL" dirty="0"/>
              <a:t>em :</a:t>
            </a:r>
          </a:p>
          <a:p>
            <a:pPr marL="36900" indent="0">
              <a:buNone/>
            </a:pPr>
            <a:r>
              <a:rPr lang="pl-PL" dirty="0"/>
              <a:t>1. </a:t>
            </a:r>
            <a:r>
              <a:rPr lang="pl-PL" dirty="0" err="1"/>
              <a:t>pixel</a:t>
            </a:r>
            <a:r>
              <a:rPr lang="pl-PL" dirty="0"/>
              <a:t> = (</a:t>
            </a:r>
            <a:r>
              <a:rPr lang="pl-PL" dirty="0" err="1"/>
              <a:t>pixel.RED</a:t>
            </a:r>
            <a:r>
              <a:rPr lang="pl-PL" dirty="0"/>
              <a:t> * 0.299 + </a:t>
            </a:r>
            <a:r>
              <a:rPr lang="pl-PL" dirty="0" err="1"/>
              <a:t>pixel.GREEN</a:t>
            </a:r>
            <a:r>
              <a:rPr lang="pl-PL" dirty="0"/>
              <a:t> * 0.587 + </a:t>
            </a:r>
            <a:r>
              <a:rPr lang="pl-PL" dirty="0" err="1"/>
              <a:t>pixel.BLUE</a:t>
            </a:r>
            <a:r>
              <a:rPr lang="pl-PL" dirty="0"/>
              <a:t> * 0.114)</a:t>
            </a:r>
          </a:p>
          <a:p>
            <a:pPr marL="36900" indent="0">
              <a:buNone/>
            </a:pPr>
            <a:r>
              <a:rPr lang="pl-PL" dirty="0"/>
              <a:t>2. </a:t>
            </a:r>
            <a:r>
              <a:rPr lang="pl-PL" dirty="0" err="1"/>
              <a:t>pixel</a:t>
            </a:r>
            <a:r>
              <a:rPr lang="pl-PL" dirty="0"/>
              <a:t> = (</a:t>
            </a:r>
            <a:r>
              <a:rPr lang="pl-PL" dirty="0" err="1"/>
              <a:t>pixel.RED</a:t>
            </a:r>
            <a:r>
              <a:rPr lang="pl-PL" dirty="0"/>
              <a:t> * 0.2126 + </a:t>
            </a:r>
            <a:r>
              <a:rPr lang="pl-PL" dirty="0" err="1"/>
              <a:t>pixel.GREEN</a:t>
            </a:r>
            <a:r>
              <a:rPr lang="pl-PL" dirty="0"/>
              <a:t> * 0.7152 + </a:t>
            </a:r>
            <a:r>
              <a:rPr lang="pl-PL" dirty="0" err="1"/>
              <a:t>pixel.BLUE</a:t>
            </a:r>
            <a:r>
              <a:rPr lang="pl-PL" dirty="0"/>
              <a:t> * 0.0722)</a:t>
            </a:r>
          </a:p>
          <a:p>
            <a:pPr marL="36900" indent="0">
              <a:buNone/>
            </a:pPr>
            <a:r>
              <a:rPr lang="pl-PL" dirty="0"/>
              <a:t>3. </a:t>
            </a:r>
            <a:r>
              <a:rPr lang="pl-PL" dirty="0" err="1"/>
              <a:t>pixel</a:t>
            </a:r>
            <a:r>
              <a:rPr lang="pl-PL" dirty="0"/>
              <a:t> = (</a:t>
            </a:r>
            <a:r>
              <a:rPr lang="pl-PL" dirty="0" err="1"/>
              <a:t>pixel.RED</a:t>
            </a:r>
            <a:r>
              <a:rPr lang="pl-PL" dirty="0"/>
              <a:t> * 0.2627 + </a:t>
            </a:r>
            <a:r>
              <a:rPr lang="pl-PL" dirty="0" err="1"/>
              <a:t>pixel.GREEN</a:t>
            </a:r>
            <a:r>
              <a:rPr lang="pl-PL" dirty="0"/>
              <a:t> * 0.6780 + </a:t>
            </a:r>
            <a:r>
              <a:rPr lang="pl-PL" dirty="0" err="1"/>
              <a:t>pixel.BLUE</a:t>
            </a:r>
            <a:r>
              <a:rPr lang="pl-PL" dirty="0"/>
              <a:t> * 0.0593)</a:t>
            </a:r>
          </a:p>
          <a:p>
            <a:pPr marL="36900" indent="0">
              <a:buNone/>
            </a:pPr>
            <a:r>
              <a:rPr lang="en-US" dirty="0" err="1"/>
              <a:t>Istnieje</a:t>
            </a:r>
            <a:r>
              <a:rPr lang="en-US" dirty="0"/>
              <a:t> j</a:t>
            </a:r>
            <a:r>
              <a:rPr lang="pl-PL" dirty="0" err="1"/>
              <a:t>eszcze</a:t>
            </a:r>
            <a:r>
              <a:rPr lang="pl-PL" dirty="0"/>
              <a:t> jedna </a:t>
            </a:r>
            <a:r>
              <a:rPr lang="pl-PL" dirty="0" err="1"/>
              <a:t>mo</a:t>
            </a:r>
            <a:r>
              <a:rPr lang="en-US" dirty="0"/>
              <a:t>ż</a:t>
            </a:r>
            <a:r>
              <a:rPr lang="pl-PL" dirty="0" err="1"/>
              <a:t>liwo</a:t>
            </a:r>
            <a:r>
              <a:rPr lang="en-US" dirty="0" err="1"/>
              <a:t>ść</a:t>
            </a:r>
            <a:r>
              <a:rPr lang="en-US" dirty="0"/>
              <a:t> </a:t>
            </a:r>
            <a:r>
              <a:rPr lang="en-US" dirty="0" err="1"/>
              <a:t>otzymania</a:t>
            </a:r>
            <a:r>
              <a:rPr lang="en-US" dirty="0"/>
              <a:t> </a:t>
            </a:r>
            <a:r>
              <a:rPr lang="en-US" dirty="0" err="1"/>
              <a:t>analogicznego</a:t>
            </a:r>
            <a:r>
              <a:rPr lang="en-US" dirty="0"/>
              <a:t> </a:t>
            </a:r>
            <a:r>
              <a:rPr lang="en-US" dirty="0" err="1"/>
              <a:t>efektu</a:t>
            </a:r>
            <a:r>
              <a:rPr lang="en-US" dirty="0"/>
              <a:t>, jest </a:t>
            </a:r>
            <a:r>
              <a:rPr lang="en-US" dirty="0" err="1"/>
              <a:t>nią</a:t>
            </a:r>
            <a:r>
              <a:rPr lang="pl-PL" dirty="0"/>
              <a:t> wyliczenie </a:t>
            </a:r>
            <a:r>
              <a:rPr lang="en-US" dirty="0"/>
              <a:t>ś</a:t>
            </a:r>
            <a:r>
              <a:rPr lang="pl-PL" dirty="0" err="1"/>
              <a:t>redniej</a:t>
            </a:r>
            <a:r>
              <a:rPr lang="pl-PL" dirty="0"/>
              <a:t> z tych kolor</a:t>
            </a:r>
            <a:r>
              <a:rPr lang="en-US" dirty="0"/>
              <a:t>ó</a:t>
            </a:r>
            <a:r>
              <a:rPr lang="pl-PL" dirty="0"/>
              <a:t>w</a:t>
            </a:r>
            <a:r>
              <a:rPr lang="en-US" dirty="0"/>
              <a:t> </a:t>
            </a:r>
            <a:r>
              <a:rPr lang="pl-PL" dirty="0"/>
              <a:t>dla ka</a:t>
            </a:r>
            <a:r>
              <a:rPr lang="en-US" dirty="0"/>
              <a:t>ż</a:t>
            </a:r>
            <a:r>
              <a:rPr lang="pl-PL" dirty="0" err="1"/>
              <a:t>dego</a:t>
            </a:r>
            <a:r>
              <a:rPr lang="pl-PL" dirty="0"/>
              <a:t> </a:t>
            </a:r>
            <a:r>
              <a:rPr lang="pl-PL" dirty="0" err="1"/>
              <a:t>pixela</a:t>
            </a:r>
            <a:r>
              <a:rPr lang="pl-PL" dirty="0"/>
              <a:t>:</a:t>
            </a:r>
          </a:p>
          <a:p>
            <a:pPr marL="36900" indent="0">
              <a:buNone/>
            </a:pPr>
            <a:r>
              <a:rPr lang="pl-PL" dirty="0"/>
              <a:t>4. </a:t>
            </a:r>
            <a:r>
              <a:rPr lang="pl-PL" dirty="0" err="1"/>
              <a:t>pixel</a:t>
            </a:r>
            <a:r>
              <a:rPr lang="pl-PL" dirty="0"/>
              <a:t> = ((</a:t>
            </a:r>
            <a:r>
              <a:rPr lang="pl-PL" dirty="0" err="1"/>
              <a:t>pixel.RED</a:t>
            </a:r>
            <a:r>
              <a:rPr lang="pl-PL" dirty="0"/>
              <a:t> + </a:t>
            </a:r>
            <a:r>
              <a:rPr lang="pl-PL" dirty="0" err="1"/>
              <a:t>pixel.GREEN</a:t>
            </a:r>
            <a:r>
              <a:rPr lang="pl-PL" dirty="0"/>
              <a:t> + </a:t>
            </a:r>
            <a:r>
              <a:rPr lang="pl-PL" dirty="0" err="1"/>
              <a:t>pixel.BLUE</a:t>
            </a:r>
            <a:r>
              <a:rPr lang="pl-PL" dirty="0"/>
              <a:t>) / 3)</a:t>
            </a:r>
          </a:p>
          <a:p>
            <a:pPr marL="36900" indent="0">
              <a:buNone/>
            </a:pPr>
            <a:r>
              <a:rPr lang="pl-PL" dirty="0"/>
              <a:t>R</a:t>
            </a:r>
            <a:r>
              <a:rPr lang="en-US" dirty="0" err="1"/>
              <a:t>óż</a:t>
            </a:r>
            <a:r>
              <a:rPr lang="pl-PL" dirty="0"/>
              <a:t>nice w</a:t>
            </a:r>
            <a:r>
              <a:rPr lang="en-US" dirty="0"/>
              <a:t>e</a:t>
            </a:r>
            <a:r>
              <a:rPr lang="pl-PL" dirty="0"/>
              <a:t> </a:t>
            </a:r>
            <a:r>
              <a:rPr lang="pl-PL" dirty="0" err="1"/>
              <a:t>wszytskich</a:t>
            </a:r>
            <a:r>
              <a:rPr lang="pl-PL" dirty="0"/>
              <a:t> 4 sposobach by</a:t>
            </a:r>
            <a:r>
              <a:rPr lang="en-US" dirty="0"/>
              <a:t>ł</a:t>
            </a:r>
            <a:r>
              <a:rPr lang="pl-PL" dirty="0"/>
              <a:t>y praktycznie </a:t>
            </a:r>
            <a:r>
              <a:rPr lang="pl-PL" dirty="0" err="1"/>
              <a:t>niezauwazalne</a:t>
            </a:r>
            <a:r>
              <a:rPr lang="pl-PL" dirty="0"/>
              <a:t>,</a:t>
            </a:r>
            <a:r>
              <a:rPr lang="en-US" dirty="0"/>
              <a:t> </a:t>
            </a:r>
            <a:r>
              <a:rPr lang="pl-PL" dirty="0"/>
              <a:t>wiec </a:t>
            </a:r>
            <a:r>
              <a:rPr lang="pl-PL" dirty="0" err="1"/>
              <a:t>wybra</a:t>
            </a:r>
            <a:r>
              <a:rPr lang="en-US" dirty="0"/>
              <a:t>ł</a:t>
            </a:r>
            <a:r>
              <a:rPr lang="pl-PL" dirty="0"/>
              <a:t>em losowo </a:t>
            </a:r>
            <a:r>
              <a:rPr lang="en-US" dirty="0" err="1"/>
              <a:t>metodę</a:t>
            </a:r>
            <a:r>
              <a:rPr lang="pl-PL" dirty="0"/>
              <a:t> 3.</a:t>
            </a:r>
          </a:p>
        </p:txBody>
      </p:sp>
    </p:spTree>
    <p:extLst>
      <p:ext uri="{BB962C8B-B14F-4D97-AF65-F5344CB8AC3E}">
        <p14:creationId xmlns:p14="http://schemas.microsoft.com/office/powerpoint/2010/main" val="2400585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7358D80-7BC0-E6F7-2879-71DE4CA97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56" y="247291"/>
            <a:ext cx="10353762" cy="970450"/>
          </a:xfrm>
        </p:spPr>
        <p:txBody>
          <a:bodyPr/>
          <a:lstStyle/>
          <a:p>
            <a:r>
              <a:rPr lang="en-US" dirty="0" err="1"/>
              <a:t>Interfejs</a:t>
            </a:r>
            <a:endParaRPr lang="pl-PL" dirty="0"/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EAFA4227-89AD-2CD8-6562-D8E7E2CE95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8211" y="1217741"/>
            <a:ext cx="8826052" cy="5039923"/>
          </a:xfrm>
        </p:spPr>
      </p:pic>
    </p:spTree>
    <p:extLst>
      <p:ext uri="{BB962C8B-B14F-4D97-AF65-F5344CB8AC3E}">
        <p14:creationId xmlns:p14="http://schemas.microsoft.com/office/powerpoint/2010/main" val="3620902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1305245E-6325-F68B-6C3C-33534BCCB2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300182"/>
            <a:ext cx="10353675" cy="3888820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02FCD743-EE99-96A4-AA2E-714105B98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40" y="4366574"/>
            <a:ext cx="11596319" cy="16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039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A426A9B-E656-4F2E-5491-A79C42C56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Konwersja</a:t>
            </a:r>
            <a:r>
              <a:rPr lang="en-US" dirty="0"/>
              <a:t> w </a:t>
            </a:r>
            <a:r>
              <a:rPr lang="en-US" dirty="0" err="1"/>
              <a:t>pliku</a:t>
            </a:r>
            <a:r>
              <a:rPr lang="en-US" dirty="0"/>
              <a:t> DLL </a:t>
            </a:r>
            <a:r>
              <a:rPr lang="en-US" dirty="0" err="1"/>
              <a:t>dla</a:t>
            </a:r>
            <a:r>
              <a:rPr lang="en-US" dirty="0"/>
              <a:t> C++</a:t>
            </a:r>
            <a:endParaRPr lang="pl-PL" dirty="0"/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FC9D958F-1652-5D23-596E-23AAFEB43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2087" y="2506873"/>
            <a:ext cx="10327825" cy="1844254"/>
          </a:xfrm>
        </p:spPr>
      </p:pic>
    </p:spTree>
    <p:extLst>
      <p:ext uri="{BB962C8B-B14F-4D97-AF65-F5344CB8AC3E}">
        <p14:creationId xmlns:p14="http://schemas.microsoft.com/office/powerpoint/2010/main" val="838265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E2987E-31CF-C7B6-1037-ED353BED0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Konwersja</a:t>
            </a:r>
            <a:r>
              <a:rPr lang="en-US" dirty="0"/>
              <a:t> w </a:t>
            </a:r>
            <a:r>
              <a:rPr lang="en-US" dirty="0" err="1"/>
              <a:t>pliku</a:t>
            </a:r>
            <a:r>
              <a:rPr lang="en-US" dirty="0"/>
              <a:t> DLL </a:t>
            </a:r>
            <a:r>
              <a:rPr lang="en-US" dirty="0" err="1"/>
              <a:t>dla</a:t>
            </a:r>
            <a:r>
              <a:rPr lang="en-US" dirty="0"/>
              <a:t> ASM</a:t>
            </a: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D7D5CAC2-2258-E663-DD0D-320709FB2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4233" y="1731963"/>
            <a:ext cx="6994009" cy="4059237"/>
          </a:xfrm>
        </p:spPr>
      </p:pic>
    </p:spTree>
    <p:extLst>
      <p:ext uri="{BB962C8B-B14F-4D97-AF65-F5344CB8AC3E}">
        <p14:creationId xmlns:p14="http://schemas.microsoft.com/office/powerpoint/2010/main" val="853540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FD617F20-17FE-585E-2393-F14525730D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9954381"/>
              </p:ext>
            </p:extLst>
          </p:nvPr>
        </p:nvGraphicFramePr>
        <p:xfrm>
          <a:off x="810706" y="745435"/>
          <a:ext cx="10462132" cy="51773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82019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52D4735F-E824-4258-919B-6940C1D88F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0226826"/>
              </p:ext>
            </p:extLst>
          </p:nvPr>
        </p:nvGraphicFramePr>
        <p:xfrm>
          <a:off x="815467" y="863338"/>
          <a:ext cx="10561065" cy="51313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27892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114D5B03-CB1A-431A-95DA-CB390E2264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3783268"/>
              </p:ext>
            </p:extLst>
          </p:nvPr>
        </p:nvGraphicFramePr>
        <p:xfrm>
          <a:off x="919162" y="861291"/>
          <a:ext cx="10353675" cy="51354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831250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Łupek">
  <a:themeElements>
    <a:clrScheme name="Łupek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Łupek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Łupek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TM04033929[[fn=Łupek]]</Template>
  <TotalTime>109</TotalTime>
  <Words>268</Words>
  <Application>Microsoft Office PowerPoint</Application>
  <PresentationFormat>Panoramiczny</PresentationFormat>
  <Paragraphs>29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3" baseType="lpstr">
      <vt:lpstr>Calisto MT</vt:lpstr>
      <vt:lpstr>Wingdings 2</vt:lpstr>
      <vt:lpstr>Łupek</vt:lpstr>
      <vt:lpstr>Prezentacja projektu </vt:lpstr>
      <vt:lpstr>Prezentacja programu PowerPoint</vt:lpstr>
      <vt:lpstr>Interfejs</vt:lpstr>
      <vt:lpstr>Prezentacja programu PowerPoint</vt:lpstr>
      <vt:lpstr>Konwersja w pliku DLL dla C++</vt:lpstr>
      <vt:lpstr>Konwersja w pliku DLL dla ASM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projektu </dc:title>
  <dc:creator>Filip Miera</dc:creator>
  <cp:lastModifiedBy>Filip Miera</cp:lastModifiedBy>
  <cp:revision>3</cp:revision>
  <dcterms:created xsi:type="dcterms:W3CDTF">2022-12-04T16:11:13Z</dcterms:created>
  <dcterms:modified xsi:type="dcterms:W3CDTF">2022-12-04T18:25:29Z</dcterms:modified>
</cp:coreProperties>
</file>