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5" r:id="rId9"/>
    <p:sldId id="266" r:id="rId10"/>
    <p:sldId id="267" r:id="rId11"/>
    <p:sldId id="262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90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7" r:id="rId30"/>
    <p:sldId id="288" r:id="rId31"/>
    <p:sldId id="285" r:id="rId32"/>
    <p:sldId id="286" r:id="rId33"/>
    <p:sldId id="289" r:id="rId34"/>
    <p:sldId id="284" r:id="rId35"/>
    <p:sldId id="260" r:id="rId36"/>
    <p:sldId id="292" r:id="rId37"/>
    <p:sldId id="29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Stredný štýl 2 - zvýrazneni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Svetlý štýl 3 - zvýrazneni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Svetlý štýl 3 - zvýrazneni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" userId="0320f9d2-e9d8-49fa-a12a-700beb20a981" providerId="ADAL" clId="{BB2AE8BC-2499-4352-BAED-AE0102CE58E6}"/>
    <pc:docChg chg="undo redo custSel addSld delSld modSld sldOrd">
      <pc:chgData name="Martin" userId="0320f9d2-e9d8-49fa-a12a-700beb20a981" providerId="ADAL" clId="{BB2AE8BC-2499-4352-BAED-AE0102CE58E6}" dt="2023-05-07T14:48:53.450" v="2095" actId="15"/>
      <pc:docMkLst>
        <pc:docMk/>
      </pc:docMkLst>
      <pc:sldChg chg="modSp mod">
        <pc:chgData name="Martin" userId="0320f9d2-e9d8-49fa-a12a-700beb20a981" providerId="ADAL" clId="{BB2AE8BC-2499-4352-BAED-AE0102CE58E6}" dt="2023-05-07T14:41:09.175" v="1489" actId="20577"/>
        <pc:sldMkLst>
          <pc:docMk/>
          <pc:sldMk cId="1967780654" sldId="260"/>
        </pc:sldMkLst>
        <pc:spChg chg="mod">
          <ac:chgData name="Martin" userId="0320f9d2-e9d8-49fa-a12a-700beb20a981" providerId="ADAL" clId="{BB2AE8BC-2499-4352-BAED-AE0102CE58E6}" dt="2023-05-07T14:41:09.175" v="1489" actId="20577"/>
          <ac:spMkLst>
            <pc:docMk/>
            <pc:sldMk cId="1967780654" sldId="260"/>
            <ac:spMk id="2" creationId="{E007926C-6EE7-3CE4-571E-623965187BE5}"/>
          </ac:spMkLst>
        </pc:spChg>
        <pc:spChg chg="mod">
          <ac:chgData name="Martin" userId="0320f9d2-e9d8-49fa-a12a-700beb20a981" providerId="ADAL" clId="{BB2AE8BC-2499-4352-BAED-AE0102CE58E6}" dt="2023-05-07T14:41:06.069" v="1488" actId="20577"/>
          <ac:spMkLst>
            <pc:docMk/>
            <pc:sldMk cId="1967780654" sldId="260"/>
            <ac:spMk id="3" creationId="{F201B07C-6913-2714-9613-D1E23D60F9D0}"/>
          </ac:spMkLst>
        </pc:spChg>
      </pc:sldChg>
      <pc:sldChg chg="modSp mod">
        <pc:chgData name="Martin" userId="0320f9d2-e9d8-49fa-a12a-700beb20a981" providerId="ADAL" clId="{BB2AE8BC-2499-4352-BAED-AE0102CE58E6}" dt="2023-05-07T14:36:40.204" v="1447" actId="20577"/>
        <pc:sldMkLst>
          <pc:docMk/>
          <pc:sldMk cId="1822226090" sldId="273"/>
        </pc:sldMkLst>
        <pc:spChg chg="mod">
          <ac:chgData name="Martin" userId="0320f9d2-e9d8-49fa-a12a-700beb20a981" providerId="ADAL" clId="{BB2AE8BC-2499-4352-BAED-AE0102CE58E6}" dt="2023-05-07T14:36:40.204" v="1447" actId="20577"/>
          <ac:spMkLst>
            <pc:docMk/>
            <pc:sldMk cId="1822226090" sldId="273"/>
            <ac:spMk id="3" creationId="{AD422C91-C0FB-97C0-8C4A-B5A070A2AE1B}"/>
          </ac:spMkLst>
        </pc:spChg>
      </pc:sldChg>
      <pc:sldChg chg="modSp mod">
        <pc:chgData name="Martin" userId="0320f9d2-e9d8-49fa-a12a-700beb20a981" providerId="ADAL" clId="{BB2AE8BC-2499-4352-BAED-AE0102CE58E6}" dt="2023-05-07T14:25:06.226" v="1429" actId="113"/>
        <pc:sldMkLst>
          <pc:docMk/>
          <pc:sldMk cId="3245636380" sldId="277"/>
        </pc:sldMkLst>
        <pc:spChg chg="mod">
          <ac:chgData name="Martin" userId="0320f9d2-e9d8-49fa-a12a-700beb20a981" providerId="ADAL" clId="{BB2AE8BC-2499-4352-BAED-AE0102CE58E6}" dt="2023-05-07T14:25:06.226" v="1429" actId="113"/>
          <ac:spMkLst>
            <pc:docMk/>
            <pc:sldMk cId="3245636380" sldId="277"/>
            <ac:spMk id="3" creationId="{8915AC02-BFB0-5E84-F86F-D7359D60F2B8}"/>
          </ac:spMkLst>
        </pc:spChg>
      </pc:sldChg>
      <pc:sldChg chg="modSp mod">
        <pc:chgData name="Martin" userId="0320f9d2-e9d8-49fa-a12a-700beb20a981" providerId="ADAL" clId="{BB2AE8BC-2499-4352-BAED-AE0102CE58E6}" dt="2023-05-07T13:07:54.329" v="80" actId="20577"/>
        <pc:sldMkLst>
          <pc:docMk/>
          <pc:sldMk cId="1007431028" sldId="280"/>
        </pc:sldMkLst>
        <pc:spChg chg="mod">
          <ac:chgData name="Martin" userId="0320f9d2-e9d8-49fa-a12a-700beb20a981" providerId="ADAL" clId="{BB2AE8BC-2499-4352-BAED-AE0102CE58E6}" dt="2023-05-07T13:07:54.329" v="80" actId="20577"/>
          <ac:spMkLst>
            <pc:docMk/>
            <pc:sldMk cId="1007431028" sldId="280"/>
            <ac:spMk id="2" creationId="{849E168B-FC75-1FA8-DC6E-508A401876CD}"/>
          </ac:spMkLst>
        </pc:spChg>
      </pc:sldChg>
      <pc:sldChg chg="modSp mod">
        <pc:chgData name="Martin" userId="0320f9d2-e9d8-49fa-a12a-700beb20a981" providerId="ADAL" clId="{BB2AE8BC-2499-4352-BAED-AE0102CE58E6}" dt="2023-05-07T13:07:46.458" v="73" actId="20577"/>
        <pc:sldMkLst>
          <pc:docMk/>
          <pc:sldMk cId="4050586946" sldId="281"/>
        </pc:sldMkLst>
        <pc:spChg chg="mod">
          <ac:chgData name="Martin" userId="0320f9d2-e9d8-49fa-a12a-700beb20a981" providerId="ADAL" clId="{BB2AE8BC-2499-4352-BAED-AE0102CE58E6}" dt="2023-05-07T13:07:46.458" v="73" actId="20577"/>
          <ac:spMkLst>
            <pc:docMk/>
            <pc:sldMk cId="4050586946" sldId="281"/>
            <ac:spMk id="2" creationId="{C650114C-C47E-B681-3AF5-C70D02FE0FD2}"/>
          </ac:spMkLst>
        </pc:spChg>
        <pc:spChg chg="mod">
          <ac:chgData name="Martin" userId="0320f9d2-e9d8-49fa-a12a-700beb20a981" providerId="ADAL" clId="{BB2AE8BC-2499-4352-BAED-AE0102CE58E6}" dt="2023-05-07T13:04:43.752" v="1" actId="20577"/>
          <ac:spMkLst>
            <pc:docMk/>
            <pc:sldMk cId="4050586946" sldId="281"/>
            <ac:spMk id="7" creationId="{53341CBF-0CA5-2D72-290D-2C4092E02033}"/>
          </ac:spMkLst>
        </pc:spChg>
      </pc:sldChg>
      <pc:sldChg chg="modSp mod">
        <pc:chgData name="Martin" userId="0320f9d2-e9d8-49fa-a12a-700beb20a981" providerId="ADAL" clId="{BB2AE8BC-2499-4352-BAED-AE0102CE58E6}" dt="2023-05-07T13:05:24.979" v="27" actId="20577"/>
        <pc:sldMkLst>
          <pc:docMk/>
          <pc:sldMk cId="1038009733" sldId="282"/>
        </pc:sldMkLst>
        <pc:spChg chg="mod">
          <ac:chgData name="Martin" userId="0320f9d2-e9d8-49fa-a12a-700beb20a981" providerId="ADAL" clId="{BB2AE8BC-2499-4352-BAED-AE0102CE58E6}" dt="2023-05-07T13:05:24.979" v="27" actId="20577"/>
          <ac:spMkLst>
            <pc:docMk/>
            <pc:sldMk cId="1038009733" sldId="282"/>
            <ac:spMk id="8" creationId="{2F10370A-6F42-ED00-FD6A-47C821C2AD91}"/>
          </ac:spMkLst>
        </pc:spChg>
      </pc:sldChg>
      <pc:sldChg chg="addSp modSp mod">
        <pc:chgData name="Martin" userId="0320f9d2-e9d8-49fa-a12a-700beb20a981" providerId="ADAL" clId="{BB2AE8BC-2499-4352-BAED-AE0102CE58E6}" dt="2023-05-07T14:24:20.753" v="1418" actId="20577"/>
        <pc:sldMkLst>
          <pc:docMk/>
          <pc:sldMk cId="2243261930" sldId="283"/>
        </pc:sldMkLst>
        <pc:spChg chg="mod">
          <ac:chgData name="Martin" userId="0320f9d2-e9d8-49fa-a12a-700beb20a981" providerId="ADAL" clId="{BB2AE8BC-2499-4352-BAED-AE0102CE58E6}" dt="2023-05-07T14:24:20.753" v="1418" actId="20577"/>
          <ac:spMkLst>
            <pc:docMk/>
            <pc:sldMk cId="2243261930" sldId="283"/>
            <ac:spMk id="2" creationId="{C650114C-C47E-B681-3AF5-C70D02FE0FD2}"/>
          </ac:spMkLst>
        </pc:spChg>
        <pc:picChg chg="add mod">
          <ac:chgData name="Martin" userId="0320f9d2-e9d8-49fa-a12a-700beb20a981" providerId="ADAL" clId="{BB2AE8BC-2499-4352-BAED-AE0102CE58E6}" dt="2023-05-07T13:07:16.273" v="37" actId="1076"/>
          <ac:picMkLst>
            <pc:docMk/>
            <pc:sldMk cId="2243261930" sldId="283"/>
            <ac:picMk id="4" creationId="{20567D82-C2CB-D786-630A-CB0171D66A2B}"/>
          </ac:picMkLst>
        </pc:picChg>
      </pc:sldChg>
      <pc:sldChg chg="modSp mod">
        <pc:chgData name="Martin" userId="0320f9d2-e9d8-49fa-a12a-700beb20a981" providerId="ADAL" clId="{BB2AE8BC-2499-4352-BAED-AE0102CE58E6}" dt="2023-05-07T14:23:26.097" v="1389" actId="14100"/>
        <pc:sldMkLst>
          <pc:docMk/>
          <pc:sldMk cId="2444728685" sldId="284"/>
        </pc:sldMkLst>
        <pc:picChg chg="mod">
          <ac:chgData name="Martin" userId="0320f9d2-e9d8-49fa-a12a-700beb20a981" providerId="ADAL" clId="{BB2AE8BC-2499-4352-BAED-AE0102CE58E6}" dt="2023-05-07T14:23:26.097" v="1389" actId="14100"/>
          <ac:picMkLst>
            <pc:docMk/>
            <pc:sldMk cId="2444728685" sldId="284"/>
            <ac:picMk id="5" creationId="{EB243153-719D-475A-9192-4AB4F98F10FC}"/>
          </ac:picMkLst>
        </pc:picChg>
      </pc:sldChg>
      <pc:sldChg chg="addSp delSp modSp mod">
        <pc:chgData name="Martin" userId="0320f9d2-e9d8-49fa-a12a-700beb20a981" providerId="ADAL" clId="{BB2AE8BC-2499-4352-BAED-AE0102CE58E6}" dt="2023-05-07T13:20:52.183" v="228" actId="20577"/>
        <pc:sldMkLst>
          <pc:docMk/>
          <pc:sldMk cId="3823637998" sldId="287"/>
        </pc:sldMkLst>
        <pc:spChg chg="mod">
          <ac:chgData name="Martin" userId="0320f9d2-e9d8-49fa-a12a-700beb20a981" providerId="ADAL" clId="{BB2AE8BC-2499-4352-BAED-AE0102CE58E6}" dt="2023-05-07T13:20:52.183" v="228" actId="20577"/>
          <ac:spMkLst>
            <pc:docMk/>
            <pc:sldMk cId="3823637998" sldId="287"/>
            <ac:spMk id="2" creationId="{687166D0-D218-8433-1D10-6CDEDE5BE071}"/>
          </ac:spMkLst>
        </pc:spChg>
        <pc:spChg chg="mod">
          <ac:chgData name="Martin" userId="0320f9d2-e9d8-49fa-a12a-700beb20a981" providerId="ADAL" clId="{BB2AE8BC-2499-4352-BAED-AE0102CE58E6}" dt="2023-05-07T13:19:27.897" v="160" actId="1076"/>
          <ac:spMkLst>
            <pc:docMk/>
            <pc:sldMk cId="3823637998" sldId="287"/>
            <ac:spMk id="3" creationId="{0821E46B-6931-1AF5-6E1B-0DBFE2B5E3D5}"/>
          </ac:spMkLst>
        </pc:spChg>
        <pc:spChg chg="add del">
          <ac:chgData name="Martin" userId="0320f9d2-e9d8-49fa-a12a-700beb20a981" providerId="ADAL" clId="{BB2AE8BC-2499-4352-BAED-AE0102CE58E6}" dt="2023-05-07T13:11:53.153" v="99" actId="22"/>
          <ac:spMkLst>
            <pc:docMk/>
            <pc:sldMk cId="3823637998" sldId="287"/>
            <ac:spMk id="6" creationId="{33E3A52E-BF3E-6E17-34CA-D5266A7757EA}"/>
          </ac:spMkLst>
        </pc:spChg>
        <pc:spChg chg="add del">
          <ac:chgData name="Martin" userId="0320f9d2-e9d8-49fa-a12a-700beb20a981" providerId="ADAL" clId="{BB2AE8BC-2499-4352-BAED-AE0102CE58E6}" dt="2023-05-07T13:18:10.714" v="111" actId="22"/>
          <ac:spMkLst>
            <pc:docMk/>
            <pc:sldMk cId="3823637998" sldId="287"/>
            <ac:spMk id="8" creationId="{BA9688F8-0BE6-0FCA-A1B8-7A1B4D4947B0}"/>
          </ac:spMkLst>
        </pc:spChg>
        <pc:spChg chg="add mod">
          <ac:chgData name="Martin" userId="0320f9d2-e9d8-49fa-a12a-700beb20a981" providerId="ADAL" clId="{BB2AE8BC-2499-4352-BAED-AE0102CE58E6}" dt="2023-05-07T13:19:56.219" v="165" actId="1076"/>
          <ac:spMkLst>
            <pc:docMk/>
            <pc:sldMk cId="3823637998" sldId="287"/>
            <ac:spMk id="10" creationId="{7E4AE6E6-A0EE-9AED-3B9D-D2903571E31D}"/>
          </ac:spMkLst>
        </pc:spChg>
      </pc:sldChg>
      <pc:sldChg chg="addSp delSp modSp new mod">
        <pc:chgData name="Martin" userId="0320f9d2-e9d8-49fa-a12a-700beb20a981" providerId="ADAL" clId="{BB2AE8BC-2499-4352-BAED-AE0102CE58E6}" dt="2023-05-07T13:59:48.600" v="1132" actId="20577"/>
        <pc:sldMkLst>
          <pc:docMk/>
          <pc:sldMk cId="326290845" sldId="288"/>
        </pc:sldMkLst>
        <pc:spChg chg="mod">
          <ac:chgData name="Martin" userId="0320f9d2-e9d8-49fa-a12a-700beb20a981" providerId="ADAL" clId="{BB2AE8BC-2499-4352-BAED-AE0102CE58E6}" dt="2023-05-07T13:24:17.104" v="350" actId="20577"/>
          <ac:spMkLst>
            <pc:docMk/>
            <pc:sldMk cId="326290845" sldId="288"/>
            <ac:spMk id="2" creationId="{E711813A-D432-1555-8555-C713977B7D31}"/>
          </ac:spMkLst>
        </pc:spChg>
        <pc:spChg chg="del">
          <ac:chgData name="Martin" userId="0320f9d2-e9d8-49fa-a12a-700beb20a981" providerId="ADAL" clId="{BB2AE8BC-2499-4352-BAED-AE0102CE58E6}" dt="2023-05-07T13:22:29.586" v="236" actId="3680"/>
          <ac:spMkLst>
            <pc:docMk/>
            <pc:sldMk cId="326290845" sldId="288"/>
            <ac:spMk id="3" creationId="{1BCB67B3-6303-764B-82E6-EB9D9983BE58}"/>
          </ac:spMkLst>
        </pc:spChg>
        <pc:spChg chg="add del mod">
          <ac:chgData name="Martin" userId="0320f9d2-e9d8-49fa-a12a-700beb20a981" providerId="ADAL" clId="{BB2AE8BC-2499-4352-BAED-AE0102CE58E6}" dt="2023-05-07T13:52:07.435" v="418"/>
          <ac:spMkLst>
            <pc:docMk/>
            <pc:sldMk cId="326290845" sldId="288"/>
            <ac:spMk id="6" creationId="{606646A8-12C9-093E-4A72-50A02E1C78B1}"/>
          </ac:spMkLst>
        </pc:spChg>
        <pc:spChg chg="add del mod">
          <ac:chgData name="Martin" userId="0320f9d2-e9d8-49fa-a12a-700beb20a981" providerId="ADAL" clId="{BB2AE8BC-2499-4352-BAED-AE0102CE58E6}" dt="2023-05-07T13:52:07.467" v="420"/>
          <ac:spMkLst>
            <pc:docMk/>
            <pc:sldMk cId="326290845" sldId="288"/>
            <ac:spMk id="7" creationId="{EBED2407-9177-8226-ADB5-0FAF0D243205}"/>
          </ac:spMkLst>
        </pc:spChg>
        <pc:spChg chg="add mod">
          <ac:chgData name="Martin" userId="0320f9d2-e9d8-49fa-a12a-700beb20a981" providerId="ADAL" clId="{BB2AE8BC-2499-4352-BAED-AE0102CE58E6}" dt="2023-05-07T13:58:12.989" v="1092" actId="20577"/>
          <ac:spMkLst>
            <pc:docMk/>
            <pc:sldMk cId="326290845" sldId="288"/>
            <ac:spMk id="8" creationId="{51D740E7-7E29-6328-6DCC-D519650303B0}"/>
          </ac:spMkLst>
        </pc:spChg>
        <pc:spChg chg="add mod">
          <ac:chgData name="Martin" userId="0320f9d2-e9d8-49fa-a12a-700beb20a981" providerId="ADAL" clId="{BB2AE8BC-2499-4352-BAED-AE0102CE58E6}" dt="2023-05-07T13:59:48.600" v="1132" actId="20577"/>
          <ac:spMkLst>
            <pc:docMk/>
            <pc:sldMk cId="326290845" sldId="288"/>
            <ac:spMk id="9" creationId="{16D9AFF0-9782-6125-7423-ABBDA8A387C2}"/>
          </ac:spMkLst>
        </pc:spChg>
        <pc:graphicFrameChg chg="add mod ord modGraphic">
          <ac:chgData name="Martin" userId="0320f9d2-e9d8-49fa-a12a-700beb20a981" providerId="ADAL" clId="{BB2AE8BC-2499-4352-BAED-AE0102CE58E6}" dt="2023-05-07T13:51:13.866" v="414" actId="20577"/>
          <ac:graphicFrameMkLst>
            <pc:docMk/>
            <pc:sldMk cId="326290845" sldId="288"/>
            <ac:graphicFrameMk id="4" creationId="{82572A04-D02F-9388-4558-5B618F787439}"/>
          </ac:graphicFrameMkLst>
        </pc:graphicFrameChg>
        <pc:picChg chg="add mod">
          <ac:chgData name="Martin" userId="0320f9d2-e9d8-49fa-a12a-700beb20a981" providerId="ADAL" clId="{BB2AE8BC-2499-4352-BAED-AE0102CE58E6}" dt="2023-05-07T13:24:50.510" v="351"/>
          <ac:picMkLst>
            <pc:docMk/>
            <pc:sldMk cId="326290845" sldId="288"/>
            <ac:picMk id="5" creationId="{9EEAAE6A-4129-8724-F5AD-DB23AB3011AC}"/>
          </ac:picMkLst>
        </pc:picChg>
      </pc:sldChg>
      <pc:sldChg chg="addSp delSp modSp new mod ord">
        <pc:chgData name="Martin" userId="0320f9d2-e9d8-49fa-a12a-700beb20a981" providerId="ADAL" clId="{BB2AE8BC-2499-4352-BAED-AE0102CE58E6}" dt="2023-05-07T14:12:23.084" v="1160"/>
        <pc:sldMkLst>
          <pc:docMk/>
          <pc:sldMk cId="2243062683" sldId="289"/>
        </pc:sldMkLst>
        <pc:spChg chg="mod">
          <ac:chgData name="Martin" userId="0320f9d2-e9d8-49fa-a12a-700beb20a981" providerId="ADAL" clId="{BB2AE8BC-2499-4352-BAED-AE0102CE58E6}" dt="2023-05-07T14:11:01.962" v="1148" actId="20577"/>
          <ac:spMkLst>
            <pc:docMk/>
            <pc:sldMk cId="2243062683" sldId="289"/>
            <ac:spMk id="2" creationId="{FC0039DA-9761-AFA3-68BE-A73D2A762BB7}"/>
          </ac:spMkLst>
        </pc:spChg>
        <pc:spChg chg="del">
          <ac:chgData name="Martin" userId="0320f9d2-e9d8-49fa-a12a-700beb20a981" providerId="ADAL" clId="{BB2AE8BC-2499-4352-BAED-AE0102CE58E6}" dt="2023-05-07T14:11:06.033" v="1149" actId="478"/>
          <ac:spMkLst>
            <pc:docMk/>
            <pc:sldMk cId="2243062683" sldId="289"/>
            <ac:spMk id="3" creationId="{09967A80-82A7-7877-AD8D-1D57D1E2F424}"/>
          </ac:spMkLst>
        </pc:spChg>
        <pc:picChg chg="add mod">
          <ac:chgData name="Martin" userId="0320f9d2-e9d8-49fa-a12a-700beb20a981" providerId="ADAL" clId="{BB2AE8BC-2499-4352-BAED-AE0102CE58E6}" dt="2023-05-07T14:11:45.839" v="1158" actId="1076"/>
          <ac:picMkLst>
            <pc:docMk/>
            <pc:sldMk cId="2243062683" sldId="289"/>
            <ac:picMk id="5" creationId="{9D94264F-C84C-7D07-D420-F8B8D0D7F0A8}"/>
          </ac:picMkLst>
        </pc:picChg>
        <pc:picChg chg="add mod">
          <ac:chgData name="Martin" userId="0320f9d2-e9d8-49fa-a12a-700beb20a981" providerId="ADAL" clId="{BB2AE8BC-2499-4352-BAED-AE0102CE58E6}" dt="2023-05-07T14:11:38.500" v="1156" actId="1076"/>
          <ac:picMkLst>
            <pc:docMk/>
            <pc:sldMk cId="2243062683" sldId="289"/>
            <ac:picMk id="6" creationId="{FF127EFB-6BE3-7D27-4E99-80C1588AC549}"/>
          </ac:picMkLst>
        </pc:picChg>
      </pc:sldChg>
      <pc:sldChg chg="addSp delSp modSp new mod">
        <pc:chgData name="Martin" userId="0320f9d2-e9d8-49fa-a12a-700beb20a981" providerId="ADAL" clId="{BB2AE8BC-2499-4352-BAED-AE0102CE58E6}" dt="2023-05-07T14:38:30.321" v="1483" actId="478"/>
        <pc:sldMkLst>
          <pc:docMk/>
          <pc:sldMk cId="1618500051" sldId="290"/>
        </pc:sldMkLst>
        <pc:spChg chg="mod">
          <ac:chgData name="Martin" userId="0320f9d2-e9d8-49fa-a12a-700beb20a981" providerId="ADAL" clId="{BB2AE8BC-2499-4352-BAED-AE0102CE58E6}" dt="2023-05-07T14:13:38.607" v="1196" actId="20577"/>
          <ac:spMkLst>
            <pc:docMk/>
            <pc:sldMk cId="1618500051" sldId="290"/>
            <ac:spMk id="2" creationId="{30B95FF5-2D6A-1DA2-B239-7F72CFFD749A}"/>
          </ac:spMkLst>
        </pc:spChg>
        <pc:spChg chg="mod">
          <ac:chgData name="Martin" userId="0320f9d2-e9d8-49fa-a12a-700beb20a981" providerId="ADAL" clId="{BB2AE8BC-2499-4352-BAED-AE0102CE58E6}" dt="2023-05-07T14:19:13.516" v="1342" actId="20577"/>
          <ac:spMkLst>
            <pc:docMk/>
            <pc:sldMk cId="1618500051" sldId="290"/>
            <ac:spMk id="3" creationId="{8034721D-15B5-3976-D010-DC79DC8D73F6}"/>
          </ac:spMkLst>
        </pc:spChg>
        <pc:spChg chg="add del">
          <ac:chgData name="Martin" userId="0320f9d2-e9d8-49fa-a12a-700beb20a981" providerId="ADAL" clId="{BB2AE8BC-2499-4352-BAED-AE0102CE58E6}" dt="2023-05-07T14:13:48.884" v="1198" actId="22"/>
          <ac:spMkLst>
            <pc:docMk/>
            <pc:sldMk cId="1618500051" sldId="290"/>
            <ac:spMk id="5" creationId="{E7E57430-ECD6-C2DD-F86F-4FB4219635C5}"/>
          </ac:spMkLst>
        </pc:spChg>
        <pc:spChg chg="add del mod">
          <ac:chgData name="Martin" userId="0320f9d2-e9d8-49fa-a12a-700beb20a981" providerId="ADAL" clId="{BB2AE8BC-2499-4352-BAED-AE0102CE58E6}" dt="2023-05-07T14:14:04.428" v="1202" actId="22"/>
          <ac:spMkLst>
            <pc:docMk/>
            <pc:sldMk cId="1618500051" sldId="290"/>
            <ac:spMk id="7" creationId="{D0E9C067-E76B-9459-2602-B2CB27C19639}"/>
          </ac:spMkLst>
        </pc:spChg>
        <pc:spChg chg="add del mod">
          <ac:chgData name="Martin" userId="0320f9d2-e9d8-49fa-a12a-700beb20a981" providerId="ADAL" clId="{BB2AE8BC-2499-4352-BAED-AE0102CE58E6}" dt="2023-05-07T14:14:15.835" v="1206" actId="22"/>
          <ac:spMkLst>
            <pc:docMk/>
            <pc:sldMk cId="1618500051" sldId="290"/>
            <ac:spMk id="9" creationId="{83A7E564-4A06-7A88-29E2-0DC75B81FC71}"/>
          </ac:spMkLst>
        </pc:spChg>
        <pc:spChg chg="add del mod">
          <ac:chgData name="Martin" userId="0320f9d2-e9d8-49fa-a12a-700beb20a981" providerId="ADAL" clId="{BB2AE8BC-2499-4352-BAED-AE0102CE58E6}" dt="2023-05-07T14:14:26.097" v="1210" actId="22"/>
          <ac:spMkLst>
            <pc:docMk/>
            <pc:sldMk cId="1618500051" sldId="290"/>
            <ac:spMk id="11" creationId="{1A5D6389-A72A-8C81-E83F-31260B95CC71}"/>
          </ac:spMkLst>
        </pc:spChg>
        <pc:spChg chg="add del">
          <ac:chgData name="Martin" userId="0320f9d2-e9d8-49fa-a12a-700beb20a981" providerId="ADAL" clId="{BB2AE8BC-2499-4352-BAED-AE0102CE58E6}" dt="2023-05-07T14:14:32.030" v="1214" actId="22"/>
          <ac:spMkLst>
            <pc:docMk/>
            <pc:sldMk cId="1618500051" sldId="290"/>
            <ac:spMk id="13" creationId="{EDF7C9A0-E34F-4D34-2387-D8BD9BCEC02E}"/>
          </ac:spMkLst>
        </pc:spChg>
        <pc:spChg chg="add del mod">
          <ac:chgData name="Martin" userId="0320f9d2-e9d8-49fa-a12a-700beb20a981" providerId="ADAL" clId="{BB2AE8BC-2499-4352-BAED-AE0102CE58E6}" dt="2023-05-07T14:14:44.368" v="1218" actId="22"/>
          <ac:spMkLst>
            <pc:docMk/>
            <pc:sldMk cId="1618500051" sldId="290"/>
            <ac:spMk id="15" creationId="{D95DFDE1-1F58-0312-1D8A-F1A4396ADD9A}"/>
          </ac:spMkLst>
        </pc:spChg>
        <pc:spChg chg="add mod">
          <ac:chgData name="Martin" userId="0320f9d2-e9d8-49fa-a12a-700beb20a981" providerId="ADAL" clId="{BB2AE8BC-2499-4352-BAED-AE0102CE58E6}" dt="2023-05-07T14:20:30.398" v="1350" actId="1076"/>
          <ac:spMkLst>
            <pc:docMk/>
            <pc:sldMk cId="1618500051" sldId="290"/>
            <ac:spMk id="17" creationId="{C7F10852-8968-3A04-ECC7-1035EFA29A4A}"/>
          </ac:spMkLst>
        </pc:spChg>
        <pc:spChg chg="add mod">
          <ac:chgData name="Martin" userId="0320f9d2-e9d8-49fa-a12a-700beb20a981" providerId="ADAL" clId="{BB2AE8BC-2499-4352-BAED-AE0102CE58E6}" dt="2023-05-07T14:20:28.149" v="1349" actId="1076"/>
          <ac:spMkLst>
            <pc:docMk/>
            <pc:sldMk cId="1618500051" sldId="290"/>
            <ac:spMk id="18" creationId="{A67D13C2-CC9C-AC05-0DA4-145AF6344106}"/>
          </ac:spMkLst>
        </pc:spChg>
        <pc:spChg chg="add del mod">
          <ac:chgData name="Martin" userId="0320f9d2-e9d8-49fa-a12a-700beb20a981" providerId="ADAL" clId="{BB2AE8BC-2499-4352-BAED-AE0102CE58E6}" dt="2023-05-07T14:38:30.321" v="1483" actId="478"/>
          <ac:spMkLst>
            <pc:docMk/>
            <pc:sldMk cId="1618500051" sldId="290"/>
            <ac:spMk id="20" creationId="{32577768-8713-873E-E9C1-AA7AA8175C1C}"/>
          </ac:spMkLst>
        </pc:spChg>
        <pc:picChg chg="add mod">
          <ac:chgData name="Martin" userId="0320f9d2-e9d8-49fa-a12a-700beb20a981" providerId="ADAL" clId="{BB2AE8BC-2499-4352-BAED-AE0102CE58E6}" dt="2023-05-07T14:20:54.588" v="1351"/>
          <ac:picMkLst>
            <pc:docMk/>
            <pc:sldMk cId="1618500051" sldId="290"/>
            <ac:picMk id="19" creationId="{3D12D999-9185-966E-FA02-3AAF6B4222EB}"/>
          </ac:picMkLst>
        </pc:picChg>
      </pc:sldChg>
      <pc:sldChg chg="addSp delSp modSp new mod">
        <pc:chgData name="Martin" userId="0320f9d2-e9d8-49fa-a12a-700beb20a981" providerId="ADAL" clId="{BB2AE8BC-2499-4352-BAED-AE0102CE58E6}" dt="2023-05-07T14:23:04.443" v="1387" actId="20577"/>
        <pc:sldMkLst>
          <pc:docMk/>
          <pc:sldMk cId="2478788423" sldId="291"/>
        </pc:sldMkLst>
        <pc:spChg chg="mod">
          <ac:chgData name="Martin" userId="0320f9d2-e9d8-49fa-a12a-700beb20a981" providerId="ADAL" clId="{BB2AE8BC-2499-4352-BAED-AE0102CE58E6}" dt="2023-05-07T14:23:04.443" v="1387" actId="20577"/>
          <ac:spMkLst>
            <pc:docMk/>
            <pc:sldMk cId="2478788423" sldId="291"/>
            <ac:spMk id="2" creationId="{0123AF17-EC95-CB07-D75E-DBA85CC32B55}"/>
          </ac:spMkLst>
        </pc:spChg>
        <pc:spChg chg="del">
          <ac:chgData name="Martin" userId="0320f9d2-e9d8-49fa-a12a-700beb20a981" providerId="ADAL" clId="{BB2AE8BC-2499-4352-BAED-AE0102CE58E6}" dt="2023-05-07T14:22:54.355" v="1381" actId="478"/>
          <ac:spMkLst>
            <pc:docMk/>
            <pc:sldMk cId="2478788423" sldId="291"/>
            <ac:spMk id="3" creationId="{A594CA27-F55F-1EFB-5B6C-19E5A15DFCE1}"/>
          </ac:spMkLst>
        </pc:spChg>
        <pc:picChg chg="add mod">
          <ac:chgData name="Martin" userId="0320f9d2-e9d8-49fa-a12a-700beb20a981" providerId="ADAL" clId="{BB2AE8BC-2499-4352-BAED-AE0102CE58E6}" dt="2023-05-07T14:22:52.082" v="1380"/>
          <ac:picMkLst>
            <pc:docMk/>
            <pc:sldMk cId="2478788423" sldId="291"/>
            <ac:picMk id="4" creationId="{C061D55D-AF0D-0E22-C5CD-A2B066E03EB5}"/>
          </ac:picMkLst>
        </pc:picChg>
      </pc:sldChg>
      <pc:sldChg chg="new del">
        <pc:chgData name="Martin" userId="0320f9d2-e9d8-49fa-a12a-700beb20a981" providerId="ADAL" clId="{BB2AE8BC-2499-4352-BAED-AE0102CE58E6}" dt="2023-05-07T14:22:01.604" v="1358" actId="47"/>
        <pc:sldMkLst>
          <pc:docMk/>
          <pc:sldMk cId="3453720385" sldId="291"/>
        </pc:sldMkLst>
      </pc:sldChg>
      <pc:sldChg chg="modSp new mod">
        <pc:chgData name="Martin" userId="0320f9d2-e9d8-49fa-a12a-700beb20a981" providerId="ADAL" clId="{BB2AE8BC-2499-4352-BAED-AE0102CE58E6}" dt="2023-05-07T14:48:53.450" v="2095" actId="15"/>
        <pc:sldMkLst>
          <pc:docMk/>
          <pc:sldMk cId="2375979670" sldId="292"/>
        </pc:sldMkLst>
        <pc:spChg chg="mod">
          <ac:chgData name="Martin" userId="0320f9d2-e9d8-49fa-a12a-700beb20a981" providerId="ADAL" clId="{BB2AE8BC-2499-4352-BAED-AE0102CE58E6}" dt="2023-05-07T14:42:41.526" v="1518" actId="20577"/>
          <ac:spMkLst>
            <pc:docMk/>
            <pc:sldMk cId="2375979670" sldId="292"/>
            <ac:spMk id="2" creationId="{DFC3F886-5267-D386-F3EF-7256E82205DA}"/>
          </ac:spMkLst>
        </pc:spChg>
        <pc:spChg chg="mod">
          <ac:chgData name="Martin" userId="0320f9d2-e9d8-49fa-a12a-700beb20a981" providerId="ADAL" clId="{BB2AE8BC-2499-4352-BAED-AE0102CE58E6}" dt="2023-05-07T14:48:53.450" v="2095" actId="15"/>
          <ac:spMkLst>
            <pc:docMk/>
            <pc:sldMk cId="2375979670" sldId="292"/>
            <ac:spMk id="3" creationId="{32AA2700-353E-3169-A771-9A4D38D90F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650F-A0D2-4517-8496-5BD13F85E3EC}" type="datetimeFigureOut">
              <a:rPr lang="sk-SK" smtClean="0"/>
              <a:t>7. 5. 2023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D0D4-7E2B-4A55-A0EF-195841B825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374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650F-A0D2-4517-8496-5BD13F85E3EC}" type="datetimeFigureOut">
              <a:rPr lang="sk-SK" smtClean="0"/>
              <a:t>7. 5. 2023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D0D4-7E2B-4A55-A0EF-195841B825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29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650F-A0D2-4517-8496-5BD13F85E3EC}" type="datetimeFigureOut">
              <a:rPr lang="sk-SK" smtClean="0"/>
              <a:t>7. 5. 2023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D0D4-7E2B-4A55-A0EF-195841B82562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9467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650F-A0D2-4517-8496-5BD13F85E3EC}" type="datetimeFigureOut">
              <a:rPr lang="sk-SK" smtClean="0"/>
              <a:t>7. 5. 2023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D0D4-7E2B-4A55-A0EF-195841B825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0221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650F-A0D2-4517-8496-5BD13F85E3EC}" type="datetimeFigureOut">
              <a:rPr lang="sk-SK" smtClean="0"/>
              <a:t>7. 5. 2023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D0D4-7E2B-4A55-A0EF-195841B82562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8542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650F-A0D2-4517-8496-5BD13F85E3EC}" type="datetimeFigureOut">
              <a:rPr lang="sk-SK" smtClean="0"/>
              <a:t>7. 5. 2023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D0D4-7E2B-4A55-A0EF-195841B825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410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650F-A0D2-4517-8496-5BD13F85E3EC}" type="datetimeFigureOut">
              <a:rPr lang="sk-SK" smtClean="0"/>
              <a:t>7. 5. 2023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D0D4-7E2B-4A55-A0EF-195841B825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9947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650F-A0D2-4517-8496-5BD13F85E3EC}" type="datetimeFigureOut">
              <a:rPr lang="sk-SK" smtClean="0"/>
              <a:t>7. 5. 2023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D0D4-7E2B-4A55-A0EF-195841B825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378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650F-A0D2-4517-8496-5BD13F85E3EC}" type="datetimeFigureOut">
              <a:rPr lang="sk-SK" smtClean="0"/>
              <a:t>7. 5. 2023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D0D4-7E2B-4A55-A0EF-195841B825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494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650F-A0D2-4517-8496-5BD13F85E3EC}" type="datetimeFigureOut">
              <a:rPr lang="sk-SK" smtClean="0"/>
              <a:t>7. 5. 2023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D0D4-7E2B-4A55-A0EF-195841B825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697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650F-A0D2-4517-8496-5BD13F85E3EC}" type="datetimeFigureOut">
              <a:rPr lang="sk-SK" smtClean="0"/>
              <a:t>7. 5. 2023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D0D4-7E2B-4A55-A0EF-195841B825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0267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650F-A0D2-4517-8496-5BD13F85E3EC}" type="datetimeFigureOut">
              <a:rPr lang="sk-SK" smtClean="0"/>
              <a:t>7. 5. 2023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D0D4-7E2B-4A55-A0EF-195841B825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963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650F-A0D2-4517-8496-5BD13F85E3EC}" type="datetimeFigureOut">
              <a:rPr lang="sk-SK" smtClean="0"/>
              <a:t>7. 5. 2023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D0D4-7E2B-4A55-A0EF-195841B825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31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650F-A0D2-4517-8496-5BD13F85E3EC}" type="datetimeFigureOut">
              <a:rPr lang="sk-SK" smtClean="0"/>
              <a:t>7. 5. 2023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D0D4-7E2B-4A55-A0EF-195841B825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615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650F-A0D2-4517-8496-5BD13F85E3EC}" type="datetimeFigureOut">
              <a:rPr lang="sk-SK" smtClean="0"/>
              <a:t>7. 5. 2023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D0D4-7E2B-4A55-A0EF-195841B825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919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D0D4-7E2B-4A55-A0EF-195841B82562}" type="slidenum">
              <a:rPr lang="sk-SK" smtClean="0"/>
              <a:t>‹#›</a:t>
            </a:fld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650F-A0D2-4517-8496-5BD13F85E3EC}" type="datetimeFigureOut">
              <a:rPr lang="sk-SK" smtClean="0"/>
              <a:t>7. 5. 2023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307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D650F-A0D2-4517-8496-5BD13F85E3EC}" type="datetimeFigureOut">
              <a:rPr lang="sk-SK" smtClean="0"/>
              <a:t>7. 5. 2023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B7D0D4-7E2B-4A55-A0EF-195841B825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971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corovcam/NDBI040-CosmosDB-Presentation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cosmos-db/resource-model#azure-cosmos-db-containers" TargetMode="External"/><Relationship Id="rId2" Type="http://schemas.openxmlformats.org/officeDocument/2006/relationships/hyperlink" Target="https://learn.microsoft.com/en-us/azure/cosmos-db/index-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corovcam/NDBI040-CosmosDB-Presentatio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.microsoft.com/en-us/azure/cosmos-db/gremlin/execution-profi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cosmos-db/gremlin/quickstart-console" TargetMode="External"/><Relationship Id="rId2" Type="http://schemas.openxmlformats.org/officeDocument/2006/relationships/hyperlink" Target="https://cosmos.azure.com/try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dotv.co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rovcam/NDBI040-CosmosDB-Presenta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dotv.com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learn.microsoft.com/en-us/azure/cosmos-d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epty.cz/wp-content/uploads/2021/11/AzureCosmosDB.png" TargetMode="External"/><Relationship Id="rId5" Type="http://schemas.openxmlformats.org/officeDocument/2006/relationships/hyperlink" Target="https://en.wikipedia.org/wiki/Gremlin_%28query_language%29" TargetMode="External"/><Relationship Id="rId4" Type="http://schemas.openxmlformats.org/officeDocument/2006/relationships/hyperlink" Target="https://azurecosmosdb.github.io/labs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cosmos-db/gremlin/quickstart-console#ConnectAppService" TargetMode="External"/><Relationship Id="rId2" Type="http://schemas.openxmlformats.org/officeDocument/2006/relationships/hyperlink" Target="https://github.com/corovcam/NDBI040-CosmosDB-Presentation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cosmos-db/choose-api" TargetMode="External"/><Relationship Id="rId2" Type="http://schemas.openxmlformats.org/officeDocument/2006/relationships/hyperlink" Target="https://github.com/citusdata/citu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.microsoft.com/en-us/azure/cosmos-db/resource-mo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inkerpop.apach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microsoft.com/en-us/azure/cosmos-db/gremlin-supp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gremlin" TargetMode="External"/><Relationship Id="rId13" Type="http://schemas.openxmlformats.org/officeDocument/2006/relationships/hyperlink" Target="https://docs.microsoft.com/en-us/azure/cosmos-db/create-graph-python" TargetMode="External"/><Relationship Id="rId18" Type="http://schemas.openxmlformats.org/officeDocument/2006/relationships/hyperlink" Target="https://tinkerpop.apache.org/docs/current/reference/#gremlin-console" TargetMode="External"/><Relationship Id="rId3" Type="http://schemas.openxmlformats.org/officeDocument/2006/relationships/hyperlink" Target="https://github.com/apache/tinkerpop/tree/master/gremlin-dotnet" TargetMode="External"/><Relationship Id="rId7" Type="http://schemas.openxmlformats.org/officeDocument/2006/relationships/hyperlink" Target="https://docs.microsoft.com/en-us/azure/cosmos-db/create-graph-java" TargetMode="External"/><Relationship Id="rId12" Type="http://schemas.openxmlformats.org/officeDocument/2006/relationships/hyperlink" Target="https://github.com/apache/tinkerpop/tree/master/gremlin-python" TargetMode="External"/><Relationship Id="rId17" Type="http://schemas.openxmlformats.org/officeDocument/2006/relationships/hyperlink" Target="https://tinkerpop.apache.org/downloads.html" TargetMode="External"/><Relationship Id="rId2" Type="http://schemas.openxmlformats.org/officeDocument/2006/relationships/hyperlink" Target="https://tinkerpop.apache.org/docs/3.3.1/reference/#gremlin-DotNet" TargetMode="External"/><Relationship Id="rId16" Type="http://schemas.openxmlformats.org/officeDocument/2006/relationships/hyperlink" Target="https://docs.microsoft.com/en-us/azure/cosmos-db/create-graph-php" TargetMode="Externa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inkerpop.apache.org/javadocs/current/full/" TargetMode="External"/><Relationship Id="rId11" Type="http://schemas.openxmlformats.org/officeDocument/2006/relationships/hyperlink" Target="https://tinkerpop.apache.org/docs/3.3.1/reference/#gremlin-python" TargetMode="External"/><Relationship Id="rId5" Type="http://schemas.openxmlformats.org/officeDocument/2006/relationships/hyperlink" Target="https://mvnrepository.com/artifact/com.tinkerpop.gremlin/gremlin-java" TargetMode="External"/><Relationship Id="rId15" Type="http://schemas.openxmlformats.org/officeDocument/2006/relationships/hyperlink" Target="https://github.com/PommeVerte/gremlin-php" TargetMode="External"/><Relationship Id="rId10" Type="http://schemas.openxmlformats.org/officeDocument/2006/relationships/hyperlink" Target="https://docs.microsoft.com/en-us/azure/cosmos-db/create-graph-nodejs" TargetMode="External"/><Relationship Id="rId19" Type="http://schemas.openxmlformats.org/officeDocument/2006/relationships/hyperlink" Target="https://docs.microsoft.com/en-us/azure/cosmos-db/create-graph-gremlin-console" TargetMode="External"/><Relationship Id="rId4" Type="http://schemas.openxmlformats.org/officeDocument/2006/relationships/hyperlink" Target="https://docs.microsoft.com/en-us/azure/cosmos-db/create-graph-dotnet" TargetMode="External"/><Relationship Id="rId9" Type="http://schemas.openxmlformats.org/officeDocument/2006/relationships/hyperlink" Target="https://github.com/jbmusso/gremlin-javascript" TargetMode="External"/><Relationship Id="rId14" Type="http://schemas.openxmlformats.org/officeDocument/2006/relationships/hyperlink" Target="https://packagist.org/packages/brightzone/gremlin-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6DA044-0386-EEC4-8092-044F2C916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817213F-EAFD-27DA-AF7F-0B85DD1C9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45389618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343E48D-29D3-72D6-6508-19A3AFAC4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6536" y="3647335"/>
            <a:ext cx="5715798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0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E45DF6-B21D-50CB-77CC-FD4AF3A5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DB supported Gremlin steps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190FF14-117F-BB00-14B1-07DBB0F35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  <a:p>
            <a:r>
              <a:rPr lang="en-US" dirty="0"/>
              <a:t>Aggregation </a:t>
            </a:r>
          </a:p>
          <a:p>
            <a:r>
              <a:rPr lang="en-US" dirty="0"/>
              <a:t>Computation</a:t>
            </a:r>
          </a:p>
          <a:p>
            <a:r>
              <a:rPr lang="en-US" dirty="0"/>
              <a:t>Projection</a:t>
            </a:r>
          </a:p>
          <a:p>
            <a:r>
              <a:rPr lang="en-US" dirty="0"/>
              <a:t>Cosmos DB specific steps</a:t>
            </a:r>
          </a:p>
          <a:p>
            <a:pPr lvl="1"/>
            <a:r>
              <a:rPr lang="en-US" dirty="0"/>
              <a:t>Partitioning Strategy</a:t>
            </a:r>
          </a:p>
          <a:p>
            <a:pPr lvl="1"/>
            <a:r>
              <a:rPr lang="en-US" dirty="0"/>
              <a:t>Execution Profile</a:t>
            </a:r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7F656455-D116-4163-8917-851C1BFEC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55" y="253861"/>
            <a:ext cx="3193408" cy="167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62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07926C-6EE7-3CE4-571E-62396518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DML </a:t>
            </a:r>
            <a:r>
              <a:rPr lang="sk-SK" dirty="0" err="1"/>
              <a:t>Operations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201B07C-6913-2714-9613-D1E23D60F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vertices and add properties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edges with to() or from()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Add/modify properties for vertices or edges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976B3CD-8D36-036E-1B98-70B7F9F2C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55" y="253861"/>
            <a:ext cx="3193408" cy="1676539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45681F78-108F-8C94-CF20-9584AB9EA072}"/>
              </a:ext>
            </a:extLst>
          </p:cNvPr>
          <p:cNvSpPr txBox="1"/>
          <p:nvPr/>
        </p:nvSpPr>
        <p:spPr>
          <a:xfrm>
            <a:off x="1044175" y="2602973"/>
            <a:ext cx="7862986" cy="7386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lIns="365760" tIns="182880" rIns="365760" bIns="18288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&lt;label&gt;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.property(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[...]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55D4910F-DF83-0523-50CD-BCE8C585AE2D}"/>
              </a:ext>
            </a:extLst>
          </p:cNvPr>
          <p:cNvSpPr txBox="1"/>
          <p:nvPr/>
        </p:nvSpPr>
        <p:spPr>
          <a:xfrm>
            <a:off x="1044175" y="3784021"/>
            <a:ext cx="7862986" cy="7386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lIns="365760" tIns="182880" rIns="365760" bIns="182880" rtlCol="0">
            <a:spAutoFit/>
          </a:bodyPr>
          <a:lstStyle/>
          <a:p>
            <a:pPr lvl="0" defTabSz="914367"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g.V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&lt;id&gt;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&lt;label&gt;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.to(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g.V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&lt;id&gt;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E39297E8-E86F-4C4F-B85D-D8755C95DB8F}"/>
              </a:ext>
            </a:extLst>
          </p:cNvPr>
          <p:cNvSpPr txBox="1"/>
          <p:nvPr/>
        </p:nvSpPr>
        <p:spPr>
          <a:xfrm>
            <a:off x="1044175" y="4965069"/>
            <a:ext cx="7862986" cy="7386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lIns="365760" tIns="182880" rIns="365760" bIns="182880" rtlCol="0">
            <a:spAutoFit/>
          </a:bodyPr>
          <a:lstStyle/>
          <a:p>
            <a:pPr lvl="0" defTabSz="914367">
              <a:defRPr/>
            </a:pP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g.V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&lt;id&gt;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.property(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key&gt;</a:t>
            </a: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&lt;value&gt;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205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07926C-6EE7-3CE4-571E-62396518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Point-</a:t>
            </a:r>
            <a:r>
              <a:rPr lang="sk-SK" dirty="0" err="1"/>
              <a:t>Lookups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201B07C-6913-2714-9613-D1E23D60F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Vertex point-lookup by ID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Edges point-lookup by ID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Vertex point-lookup by ID and partition key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976B3CD-8D36-036E-1B98-70B7F9F2C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55" y="253861"/>
            <a:ext cx="3193408" cy="1676539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129C76AA-87F6-15D3-CB14-83D5566A0ECE}"/>
              </a:ext>
            </a:extLst>
          </p:cNvPr>
          <p:cNvSpPr txBox="1"/>
          <p:nvPr/>
        </p:nvSpPr>
        <p:spPr>
          <a:xfrm>
            <a:off x="1044175" y="2602973"/>
            <a:ext cx="7862986" cy="7386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lIns="365760" tIns="182880" rIns="365760" bIns="18288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g.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&lt;id&gt;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A1B8E351-E0CA-90E7-2EA7-28140F7751CD}"/>
              </a:ext>
            </a:extLst>
          </p:cNvPr>
          <p:cNvSpPr txBox="1"/>
          <p:nvPr/>
        </p:nvSpPr>
        <p:spPr>
          <a:xfrm>
            <a:off x="1044175" y="3785314"/>
            <a:ext cx="7862986" cy="7386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lIns="365760" tIns="182880" rIns="365760" bIns="182880" rtlCol="0">
            <a:spAutoFit/>
          </a:bodyPr>
          <a:lstStyle/>
          <a:p>
            <a:pPr lvl="0" defTabSz="914367">
              <a:defRPr/>
            </a:pP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&lt;id&gt;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BEE5734A-DFA0-479B-878B-82ABC8558249}"/>
              </a:ext>
            </a:extLst>
          </p:cNvPr>
          <p:cNvSpPr txBox="1"/>
          <p:nvPr/>
        </p:nvSpPr>
        <p:spPr>
          <a:xfrm>
            <a:off x="1044175" y="4967655"/>
            <a:ext cx="7862986" cy="7386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lIns="365760" tIns="182880" rIns="365760" bIns="182880" rtlCol="0">
            <a:spAutoFit/>
          </a:bodyPr>
          <a:lstStyle/>
          <a:p>
            <a:pPr lvl="0" defTabSz="914367">
              <a:defRPr/>
            </a:pP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g.V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[&lt;pk&gt;,&lt;id&gt;]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970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07926C-6EE7-3CE4-571E-62396518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Filtering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201B07C-6913-2714-9613-D1E23D60F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01710"/>
          </a:xfrm>
        </p:spPr>
        <p:txBody>
          <a:bodyPr/>
          <a:lstStyle/>
          <a:p>
            <a:r>
              <a:rPr lang="en-US" dirty="0"/>
              <a:t>Property filtering using .has()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Traversal condition filtering using .where() </a:t>
            </a:r>
          </a:p>
          <a:p>
            <a:endParaRPr lang="en-US" dirty="0"/>
          </a:p>
          <a:p>
            <a:endParaRPr lang="en-US" dirty="0"/>
          </a:p>
          <a:p>
            <a:endParaRPr lang="sk-SK" dirty="0"/>
          </a:p>
          <a:p>
            <a:r>
              <a:rPr lang="en-US" dirty="0"/>
              <a:t>Comparison parameters</a:t>
            </a:r>
          </a:p>
          <a:p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976B3CD-8D36-036E-1B98-70B7F9F2C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55" y="253861"/>
            <a:ext cx="3193408" cy="1676539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84A7318D-74A9-ECDF-D2BD-E51152607458}"/>
              </a:ext>
            </a:extLst>
          </p:cNvPr>
          <p:cNvSpPr txBox="1"/>
          <p:nvPr/>
        </p:nvSpPr>
        <p:spPr>
          <a:xfrm>
            <a:off x="1044175" y="2602973"/>
            <a:ext cx="7862986" cy="7386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lIns="365760" tIns="182880" rIns="365760" bIns="182880" rtlCol="0">
            <a:spAutoFit/>
          </a:bodyPr>
          <a:lstStyle/>
          <a:p>
            <a:pPr lvl="0" defTabSz="914367">
              <a:defRPr/>
            </a:pP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g.V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</a:rPr>
              <a:t>.has(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'name'</a:t>
            </a: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'Luis'</a:t>
            </a: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845823-30F9-9DC4-4A24-1F5A846418AD}"/>
              </a:ext>
            </a:extLst>
          </p:cNvPr>
          <p:cNvSpPr txBox="1"/>
          <p:nvPr/>
        </p:nvSpPr>
        <p:spPr>
          <a:xfrm>
            <a:off x="1044175" y="3784021"/>
            <a:ext cx="7862986" cy="11079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lIns="365760" tIns="182880" rIns="365760" bIns="182880" rtlCol="0">
            <a:spAutoFit/>
          </a:bodyPr>
          <a:lstStyle/>
          <a:p>
            <a:pPr lvl="0" defTabSz="914367">
              <a:defRPr/>
            </a:pPr>
            <a:r>
              <a:rPr lang="en-US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g.V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&lt;id&gt;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&lt;id&gt;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endParaRPr kumimoji="0" lang="sk-SK" sz="24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lvl="0" defTabSz="914367"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where(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inV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().has(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'distance'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'3'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EFA5EC-54F2-7EC0-E059-240D72BF9447}"/>
              </a:ext>
            </a:extLst>
          </p:cNvPr>
          <p:cNvSpPr txBox="1"/>
          <p:nvPr/>
        </p:nvSpPr>
        <p:spPr>
          <a:xfrm>
            <a:off x="1044175" y="5410123"/>
            <a:ext cx="7862986" cy="7386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lIns="365760" tIns="182880" rIns="365760" bIns="182880" rtlCol="0">
            <a:spAutoFit/>
          </a:bodyPr>
          <a:lstStyle/>
          <a:p>
            <a:pPr lvl="0" defTabSz="914367"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g.V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().has(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'distance'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300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106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07926C-6EE7-3CE4-571E-62396518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Filtering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201B07C-6913-2714-9613-D1E23D60F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set filtering using .range() or .limit()</a:t>
            </a:r>
          </a:p>
          <a:p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976B3CD-8D36-036E-1B98-70B7F9F2C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55" y="253861"/>
            <a:ext cx="3193408" cy="1676539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400701F3-7F62-E5EC-DFF7-9D11715268E1}"/>
              </a:ext>
            </a:extLst>
          </p:cNvPr>
          <p:cNvSpPr txBox="1"/>
          <p:nvPr/>
        </p:nvSpPr>
        <p:spPr>
          <a:xfrm>
            <a:off x="1044175" y="2631849"/>
            <a:ext cx="7862986" cy="184665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lIns="365760" tIns="182880" rIns="365760" bIns="182880" rtlCol="0">
            <a:spAutoFit/>
          </a:bodyPr>
          <a:lstStyle/>
          <a:p>
            <a:pPr lvl="0" defTabSz="914367">
              <a:defRPr/>
            </a:pP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g.V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</a:rPr>
              <a:t>.limit(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100</a:t>
            </a: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</a:p>
          <a:p>
            <a:pPr defTabSz="914367">
              <a:defRPr/>
            </a:pPr>
            <a:endParaRPr lang="en-US" sz="24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r>
              <a:rPr lang="en-US" sz="2400" err="1">
                <a:solidFill>
                  <a:srgbClr val="FFFFFF"/>
                </a:solidFill>
                <a:latin typeface="Consolas" panose="020B0609020204030204" pitchFamily="49" charset="0"/>
              </a:rPr>
              <a:t>g.V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</a:rPr>
              <a:t>.range(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1, 100</a:t>
            </a: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  <a:endParaRPr lang="en-US" sz="24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 defTabSz="914367"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023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07926C-6EE7-3CE4-571E-62396518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Traversal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201B07C-6913-2714-9613-D1E23D60F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92085"/>
          </a:xfrm>
        </p:spPr>
        <p:txBody>
          <a:bodyPr/>
          <a:lstStyle/>
          <a:p>
            <a:r>
              <a:rPr lang="en-US" dirty="0"/>
              <a:t>Adjacency exploration .out()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.repeat() function with .until() predicate.</a:t>
            </a:r>
          </a:p>
          <a:p>
            <a:endParaRPr lang="en-US" dirty="0"/>
          </a:p>
          <a:p>
            <a:endParaRPr lang="en-US" dirty="0"/>
          </a:p>
          <a:p>
            <a:endParaRPr lang="sk-SK" dirty="0"/>
          </a:p>
          <a:p>
            <a:r>
              <a:rPr lang="en-US" dirty="0"/>
              <a:t>The .repeat() function with .times() predicate.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976B3CD-8D36-036E-1B98-70B7F9F2C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55" y="253861"/>
            <a:ext cx="3193408" cy="1676539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3CCB6F7A-D484-61FE-12CB-330D94EF1467}"/>
              </a:ext>
            </a:extLst>
          </p:cNvPr>
          <p:cNvSpPr txBox="1"/>
          <p:nvPr/>
        </p:nvSpPr>
        <p:spPr>
          <a:xfrm>
            <a:off x="1044175" y="2565900"/>
            <a:ext cx="7862986" cy="7386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lIns="365760" tIns="182880" rIns="365760" bIns="182880" rtlCol="0">
            <a:spAutoFit/>
          </a:bodyPr>
          <a:lstStyle/>
          <a:p>
            <a:pPr lvl="0" defTabSz="914367"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g.V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&lt;id&gt;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).out()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.has(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'name'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'Luis'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ACF5C63B-3355-B6FE-BAC6-3766EFB5E6E3}"/>
              </a:ext>
            </a:extLst>
          </p:cNvPr>
          <p:cNvSpPr txBox="1"/>
          <p:nvPr/>
        </p:nvSpPr>
        <p:spPr>
          <a:xfrm>
            <a:off x="1044176" y="3765484"/>
            <a:ext cx="7862986" cy="11079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lIns="365760" tIns="182880" rIns="365760" bIns="182880" rtlCol="0">
            <a:spAutoFit/>
          </a:bodyPr>
          <a:lstStyle/>
          <a:p>
            <a:pPr lvl="0" defTabSz="914367">
              <a:defRPr/>
            </a:pPr>
            <a:r>
              <a:rPr lang="en-US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g.V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&lt;id&gt;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.repeat(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out()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endParaRPr kumimoji="0" lang="sk-SK" sz="24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lvl="0" defTabSz="914367"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until(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has(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'name'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'Luis'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C1DC56DB-B87D-C305-F004-F95812395045}"/>
              </a:ext>
            </a:extLst>
          </p:cNvPr>
          <p:cNvSpPr txBox="1"/>
          <p:nvPr/>
        </p:nvSpPr>
        <p:spPr>
          <a:xfrm>
            <a:off x="1044175" y="5334400"/>
            <a:ext cx="7862986" cy="7386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lIns="365760" tIns="182880" rIns="365760" bIns="182880" rtlCol="0">
            <a:spAutoFit/>
          </a:bodyPr>
          <a:lstStyle/>
          <a:p>
            <a:pPr defTabSz="914367">
              <a:defRPr/>
            </a:pPr>
            <a:r>
              <a:rPr lang="en-US" sz="2400" err="1">
                <a:solidFill>
                  <a:srgbClr val="FFFFFF"/>
                </a:solidFill>
                <a:latin typeface="Consolas" panose="020B0609020204030204" pitchFamily="49" charset="0"/>
              </a:rPr>
              <a:t>g.V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&lt;id&gt;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</a:rPr>
              <a:t>.repeat(</a:t>
            </a:r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</a:rPr>
              <a:t>out()</a:t>
            </a: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</a:rPr>
              <a:t>).times(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</a:rPr>
              <a:t>))</a:t>
            </a:r>
            <a:endParaRPr lang="en-US" sz="240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5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07926C-6EE7-3CE4-571E-62396518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Aggregation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201B07C-6913-2714-9613-D1E23D60F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Terminal step </a:t>
            </a:r>
            <a:r>
              <a:rPr lang="sk-SK" dirty="0" err="1"/>
              <a:t>used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aggregation</a:t>
            </a:r>
            <a:r>
              <a:rPr lang="sk-SK" dirty="0"/>
              <a:t>: .</a:t>
            </a:r>
            <a:r>
              <a:rPr lang="sk-SK" dirty="0" err="1"/>
              <a:t>sum</a:t>
            </a:r>
            <a:r>
              <a:rPr lang="sk-SK" dirty="0"/>
              <a:t>(), .</a:t>
            </a:r>
            <a:r>
              <a:rPr lang="sk-SK" dirty="0" err="1"/>
              <a:t>avg</a:t>
            </a:r>
            <a:r>
              <a:rPr lang="sk-SK" dirty="0"/>
              <a:t>(), .</a:t>
            </a:r>
            <a:r>
              <a:rPr lang="sk-SK" dirty="0" err="1"/>
              <a:t>mean</a:t>
            </a:r>
            <a:r>
              <a:rPr lang="sk-SK" dirty="0"/>
              <a:t>(), .</a:t>
            </a:r>
            <a:r>
              <a:rPr lang="sk-SK" dirty="0" err="1"/>
              <a:t>count</a:t>
            </a:r>
            <a:r>
              <a:rPr lang="sk-SK" dirty="0"/>
              <a:t>(), .min(), .max(), ...</a:t>
            </a:r>
            <a:endParaRPr lang="en-US" dirty="0"/>
          </a:p>
          <a:p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976B3CD-8D36-036E-1B98-70B7F9F2C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55" y="253861"/>
            <a:ext cx="3193408" cy="1676539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557D733A-7075-2B49-6DF5-40E5B596DDCA}"/>
              </a:ext>
            </a:extLst>
          </p:cNvPr>
          <p:cNvSpPr txBox="1"/>
          <p:nvPr/>
        </p:nvSpPr>
        <p:spPr>
          <a:xfrm>
            <a:off x="994969" y="2915289"/>
            <a:ext cx="8279034" cy="7386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lIns="365760" tIns="182880" rIns="365760" bIns="182880" rtlCol="0" anchor="t">
            <a:spAutoFit/>
          </a:bodyPr>
          <a:lstStyle/>
          <a:p>
            <a:pPr defTabSz="914367"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</a:rPr>
              <a:t>g.V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</a:rPr>
              <a:t>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&lt;id&gt;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</a:rPr>
              <a:t>).</a:t>
            </a:r>
            <a:r>
              <a:rPr lang="en-US" sz="2400" dirty="0">
                <a:solidFill>
                  <a:srgbClr val="FFFFFF"/>
                </a:solidFill>
                <a:latin typeface="Consolas"/>
              </a:rPr>
              <a:t>sum() | .avg() | group().by() ...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246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310AC7-F4CF-5A2A-5C36-0E6FBE80B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r>
              <a:rPr lang="sk-SK" dirty="0"/>
              <a:t>Demo: </a:t>
            </a:r>
            <a:r>
              <a:rPr lang="sk-SK" dirty="0" err="1"/>
              <a:t>Webcrawler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D422C91-C0FB-97C0-8C4A-B5A070A2A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err="1"/>
              <a:t>Webcrawler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Domain</a:t>
            </a:r>
            <a:r>
              <a:rPr lang="sk-SK" dirty="0"/>
              <a:t> </a:t>
            </a:r>
            <a:r>
              <a:rPr lang="sk-SK" dirty="0" err="1"/>
              <a:t>using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</a:t>
            </a:r>
            <a:r>
              <a:rPr lang="sk-SK" dirty="0" err="1"/>
              <a:t>for</a:t>
            </a:r>
            <a:r>
              <a:rPr lang="sk-SK" dirty="0"/>
              <a:t> Apache </a:t>
            </a:r>
            <a:r>
              <a:rPr lang="sk-SK" dirty="0" err="1"/>
              <a:t>Gremlin</a:t>
            </a:r>
            <a:r>
              <a:rPr lang="sk-SK" dirty="0"/>
              <a:t> API</a:t>
            </a:r>
          </a:p>
          <a:p>
            <a:r>
              <a:rPr lang="sk-SK" sz="1600" dirty="0"/>
              <a:t>Demo </a:t>
            </a:r>
            <a:r>
              <a:rPr lang="sk-SK" sz="1600" dirty="0" err="1"/>
              <a:t>Repository</a:t>
            </a:r>
            <a:r>
              <a:rPr lang="sk-SK" sz="1600" dirty="0"/>
              <a:t>: </a:t>
            </a:r>
            <a:r>
              <a:rPr lang="sk-SK" sz="1600" dirty="0">
                <a:hlinkClick r:id="rId2"/>
              </a:rPr>
              <a:t>https://github.com/corovcam/NDBI040-CosmosDB-Presentation</a:t>
            </a:r>
            <a:endParaRPr lang="sk-SK" sz="1600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98E6A8C1-BABF-2ADF-40B2-4B74889C6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55" y="253861"/>
            <a:ext cx="3193408" cy="167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26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6C071E-7CF1-3315-F34A-28A5F29D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ER </a:t>
            </a:r>
            <a:r>
              <a:rPr lang="sk-SK" dirty="0" err="1"/>
              <a:t>Schema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893C1140-DE97-9C13-3D4C-70AB39F80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55" y="253861"/>
            <a:ext cx="3193408" cy="1676539"/>
          </a:xfrm>
          <a:prstGeom prst="rect">
            <a:avLst/>
          </a:prstGeom>
        </p:spPr>
      </p:pic>
      <p:pic>
        <p:nvPicPr>
          <p:cNvPr id="14" name="Zástupný objekt pre obsah 13">
            <a:extLst>
              <a:ext uri="{FF2B5EF4-FFF2-40B4-BE49-F238E27FC236}">
                <a16:creationId xmlns:a16="http://schemas.microsoft.com/office/drawing/2014/main" id="{A307D41E-AEB4-FAE9-A705-1F70FB1F4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469" y="1376928"/>
            <a:ext cx="8302786" cy="5227211"/>
          </a:xfrm>
        </p:spPr>
      </p:pic>
      <p:sp>
        <p:nvSpPr>
          <p:cNvPr id="15" name="BlokTextu 14">
            <a:extLst>
              <a:ext uri="{FF2B5EF4-FFF2-40B4-BE49-F238E27FC236}">
                <a16:creationId xmlns:a16="http://schemas.microsoft.com/office/drawing/2014/main" id="{0B166590-21DC-72F2-3647-C91C10278C8D}"/>
              </a:ext>
            </a:extLst>
          </p:cNvPr>
          <p:cNvSpPr txBox="1"/>
          <p:nvPr/>
        </p:nvSpPr>
        <p:spPr>
          <a:xfrm>
            <a:off x="8044343" y="2374562"/>
            <a:ext cx="25819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pK</a:t>
            </a:r>
            <a:r>
              <a:rPr lang="sk-SK" dirty="0"/>
              <a:t> = </a:t>
            </a:r>
            <a:r>
              <a:rPr lang="sk-SK" dirty="0" err="1"/>
              <a:t>partitionKey</a:t>
            </a:r>
            <a:endParaRPr lang="sk-SK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dirty="0" err="1"/>
              <a:t>Also</a:t>
            </a:r>
            <a:r>
              <a:rPr lang="sk-SK" dirty="0"/>
              <a:t> a FK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PK = </a:t>
            </a:r>
            <a:r>
              <a:rPr lang="sk-SK" dirty="0" err="1"/>
              <a:t>Primary</a:t>
            </a:r>
            <a:r>
              <a:rPr lang="sk-SK" dirty="0"/>
              <a:t> </a:t>
            </a:r>
            <a:r>
              <a:rPr lang="sk-SK" dirty="0" err="1"/>
              <a:t>Key</a:t>
            </a:r>
            <a:endParaRPr lang="sk-SK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dirty="0" err="1"/>
              <a:t>Unique</a:t>
            </a:r>
            <a:endParaRPr lang="sk-SK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dirty="0" err="1"/>
              <a:t>Composite</a:t>
            </a:r>
            <a:r>
              <a:rPr lang="sk-SK" dirty="0"/>
              <a:t> (</a:t>
            </a:r>
            <a:r>
              <a:rPr lang="sk-SK" dirty="0" err="1"/>
              <a:t>Node</a:t>
            </a:r>
            <a:r>
              <a:rPr lang="sk-SK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FK = </a:t>
            </a:r>
            <a:r>
              <a:rPr lang="sk-SK" dirty="0" err="1"/>
              <a:t>Foreign</a:t>
            </a:r>
            <a:r>
              <a:rPr lang="sk-SK" dirty="0"/>
              <a:t> </a:t>
            </a:r>
            <a:r>
              <a:rPr lang="sk-SK" dirty="0" err="1"/>
              <a:t>Key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7122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6EB889-9373-317F-C37F-C50AC6A6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Logical</a:t>
            </a:r>
            <a:r>
              <a:rPr lang="sk-SK" dirty="0"/>
              <a:t> (</a:t>
            </a:r>
            <a:r>
              <a:rPr lang="sk-SK" dirty="0" err="1"/>
              <a:t>Database</a:t>
            </a:r>
            <a:r>
              <a:rPr lang="sk-SK" dirty="0"/>
              <a:t>) </a:t>
            </a:r>
            <a:r>
              <a:rPr lang="sk-SK" dirty="0" err="1"/>
              <a:t>Schema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667ADE1C-E666-CD7C-2603-3C90C14CA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55" y="253861"/>
            <a:ext cx="3193408" cy="1676539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24E2D11A-5CFF-A959-F6DB-F08C13B8E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898449"/>
            <a:ext cx="10516847" cy="3626736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5100FB01-7CEB-DDE1-A125-2FCFF5BFA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827" y="191832"/>
            <a:ext cx="3126428" cy="259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3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5E9718-FCAF-2549-2A1E-B6892B9F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Basic</a:t>
            </a:r>
            <a:r>
              <a:rPr lang="sk-SK" dirty="0"/>
              <a:t> </a:t>
            </a:r>
            <a:r>
              <a:rPr lang="sk-SK" dirty="0" err="1"/>
              <a:t>Characteristics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53881BD-6993-35F4-8BA1-D25F027D0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Microsoft: „A </a:t>
            </a:r>
            <a:r>
              <a:rPr lang="sk-SK" dirty="0" err="1"/>
              <a:t>globally</a:t>
            </a:r>
            <a:r>
              <a:rPr lang="sk-SK" dirty="0"/>
              <a:t> </a:t>
            </a:r>
            <a:r>
              <a:rPr lang="sk-SK" dirty="0" err="1"/>
              <a:t>distributed</a:t>
            </a:r>
            <a:r>
              <a:rPr lang="sk-SK" dirty="0"/>
              <a:t>, </a:t>
            </a:r>
            <a:r>
              <a:rPr lang="sk-SK" dirty="0" err="1"/>
              <a:t>massively</a:t>
            </a:r>
            <a:r>
              <a:rPr lang="sk-SK" dirty="0"/>
              <a:t> </a:t>
            </a:r>
            <a:r>
              <a:rPr lang="sk-SK" dirty="0" err="1"/>
              <a:t>scalable</a:t>
            </a:r>
            <a:r>
              <a:rPr lang="sk-SK" dirty="0"/>
              <a:t>, </a:t>
            </a:r>
            <a:r>
              <a:rPr lang="sk-SK" dirty="0" err="1"/>
              <a:t>multi</a:t>
            </a:r>
            <a:r>
              <a:rPr lang="sk-SK" dirty="0"/>
              <a:t>-model </a:t>
            </a:r>
            <a:r>
              <a:rPr lang="sk-SK" dirty="0" err="1"/>
              <a:t>database</a:t>
            </a:r>
            <a:r>
              <a:rPr lang="sk-SK" dirty="0"/>
              <a:t> </a:t>
            </a:r>
            <a:r>
              <a:rPr lang="sk-SK" dirty="0" err="1"/>
              <a:t>service</a:t>
            </a:r>
            <a:r>
              <a:rPr lang="sk-SK" dirty="0"/>
              <a:t>“</a:t>
            </a:r>
          </a:p>
          <a:p>
            <a:r>
              <a:rPr lang="sk-SK" dirty="0" err="1"/>
              <a:t>Multi</a:t>
            </a:r>
            <a:r>
              <a:rPr lang="sk-SK" dirty="0"/>
              <a:t>-model: </a:t>
            </a:r>
            <a:r>
              <a:rPr lang="sk-SK" dirty="0" err="1"/>
              <a:t>NoSQL</a:t>
            </a:r>
            <a:r>
              <a:rPr lang="sk-SK" dirty="0"/>
              <a:t> (SQL) API, </a:t>
            </a:r>
            <a:r>
              <a:rPr lang="sk-SK" dirty="0" err="1"/>
              <a:t>MongoDB</a:t>
            </a:r>
            <a:r>
              <a:rPr lang="sk-SK" dirty="0"/>
              <a:t> API, </a:t>
            </a:r>
            <a:r>
              <a:rPr lang="sk-SK" dirty="0" err="1"/>
              <a:t>PostgreSQL</a:t>
            </a:r>
            <a:r>
              <a:rPr lang="sk-SK" dirty="0"/>
              <a:t> API, </a:t>
            </a:r>
            <a:r>
              <a:rPr lang="sk-SK" dirty="0" err="1"/>
              <a:t>Cassandra</a:t>
            </a:r>
            <a:r>
              <a:rPr lang="sk-SK" dirty="0"/>
              <a:t> API, </a:t>
            </a:r>
            <a:r>
              <a:rPr lang="sk-SK" b="1" dirty="0" err="1"/>
              <a:t>Gremlin</a:t>
            </a:r>
            <a:r>
              <a:rPr lang="sk-SK" b="1" dirty="0"/>
              <a:t> (</a:t>
            </a:r>
            <a:r>
              <a:rPr lang="sk-SK" b="1" dirty="0" err="1"/>
              <a:t>Graph</a:t>
            </a:r>
            <a:r>
              <a:rPr lang="sk-SK" b="1" dirty="0"/>
              <a:t>) API</a:t>
            </a:r>
            <a:r>
              <a:rPr lang="sk-SK" dirty="0"/>
              <a:t>, </a:t>
            </a:r>
            <a:r>
              <a:rPr lang="sk-SK" dirty="0" err="1"/>
              <a:t>Azure</a:t>
            </a:r>
            <a:r>
              <a:rPr lang="sk-SK" dirty="0"/>
              <a:t> Table API</a:t>
            </a:r>
          </a:p>
          <a:p>
            <a:pPr lvl="1"/>
            <a:r>
              <a:rPr lang="sk-SK" dirty="0" err="1"/>
              <a:t>How</a:t>
            </a:r>
            <a:r>
              <a:rPr lang="sk-SK" dirty="0"/>
              <a:t>? JSON! And </a:t>
            </a:r>
            <a:r>
              <a:rPr lang="sk-SK" dirty="0" err="1"/>
              <a:t>RESTful</a:t>
            </a:r>
            <a:r>
              <a:rPr lang="sk-SK" dirty="0"/>
              <a:t> API</a:t>
            </a:r>
          </a:p>
          <a:p>
            <a:pPr lvl="1"/>
            <a:r>
              <a:rPr lang="sk-SK" dirty="0" err="1"/>
              <a:t>Different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models</a:t>
            </a:r>
            <a:r>
              <a:rPr lang="sk-SK" dirty="0"/>
              <a:t> (</a:t>
            </a:r>
            <a:r>
              <a:rPr lang="sk-SK" dirty="0" err="1"/>
              <a:t>layers</a:t>
            </a:r>
            <a:r>
              <a:rPr lang="sk-SK" dirty="0"/>
              <a:t>) are just </a:t>
            </a:r>
            <a:r>
              <a:rPr lang="sk-SK" dirty="0" err="1"/>
              <a:t>specific</a:t>
            </a:r>
            <a:r>
              <a:rPr lang="sk-SK" dirty="0"/>
              <a:t> JSON </a:t>
            </a:r>
            <a:r>
              <a:rPr lang="sk-SK" dirty="0" err="1"/>
              <a:t>Schema</a:t>
            </a:r>
            <a:r>
              <a:rPr lang="sk-SK" dirty="0"/>
              <a:t> </a:t>
            </a:r>
            <a:r>
              <a:rPr lang="sk-SK" dirty="0" err="1"/>
              <a:t>within</a:t>
            </a:r>
            <a:r>
              <a:rPr lang="sk-SK" dirty="0"/>
              <a:t> JSON SQL</a:t>
            </a:r>
          </a:p>
          <a:p>
            <a:r>
              <a:rPr lang="sk-SK" dirty="0" err="1"/>
              <a:t>Globally</a:t>
            </a:r>
            <a:r>
              <a:rPr lang="sk-SK" dirty="0"/>
              <a:t> </a:t>
            </a:r>
            <a:r>
              <a:rPr lang="sk-SK" dirty="0" err="1"/>
              <a:t>distributed</a:t>
            </a:r>
            <a:r>
              <a:rPr lang="sk-SK" dirty="0"/>
              <a:t>: </a:t>
            </a:r>
            <a:r>
              <a:rPr lang="sk-SK" dirty="0" err="1"/>
              <a:t>Multi-Region</a:t>
            </a:r>
            <a:r>
              <a:rPr lang="sk-SK" dirty="0"/>
              <a:t> -</a:t>
            </a:r>
            <a:r>
              <a:rPr lang="en-GB" dirty="0"/>
              <a:t>&gt; </a:t>
            </a:r>
            <a:r>
              <a:rPr lang="sk-SK" dirty="0" err="1"/>
              <a:t>many</a:t>
            </a:r>
            <a:r>
              <a:rPr lang="sk-SK" dirty="0"/>
              <a:t> </a:t>
            </a:r>
            <a:r>
              <a:rPr lang="sk-SK" dirty="0" err="1"/>
              <a:t>datacenters</a:t>
            </a:r>
            <a:r>
              <a:rPr lang="sk-SK" dirty="0"/>
              <a:t>, </a:t>
            </a:r>
            <a:r>
              <a:rPr lang="sk-SK" dirty="0" err="1"/>
              <a:t>Ultra-fast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replication</a:t>
            </a:r>
            <a:r>
              <a:rPr lang="sk-SK" dirty="0"/>
              <a:t>, </a:t>
            </a:r>
            <a:r>
              <a:rPr lang="sk-SK" dirty="0" err="1"/>
              <a:t>Regional</a:t>
            </a:r>
            <a:r>
              <a:rPr lang="sk-SK" dirty="0"/>
              <a:t> </a:t>
            </a:r>
            <a:r>
              <a:rPr lang="sk-SK" dirty="0" err="1"/>
              <a:t>failover</a:t>
            </a:r>
            <a:endParaRPr lang="sk-SK" dirty="0"/>
          </a:p>
          <a:p>
            <a:r>
              <a:rPr lang="sk-SK" dirty="0" err="1"/>
              <a:t>Massively</a:t>
            </a:r>
            <a:r>
              <a:rPr lang="sk-SK" dirty="0"/>
              <a:t> </a:t>
            </a:r>
            <a:r>
              <a:rPr lang="sk-SK" dirty="0" err="1"/>
              <a:t>scalable</a:t>
            </a:r>
            <a:r>
              <a:rPr lang="sk-SK" dirty="0"/>
              <a:t>: </a:t>
            </a:r>
            <a:r>
              <a:rPr lang="sk-SK" dirty="0" err="1"/>
              <a:t>Partitioning</a:t>
            </a:r>
            <a:r>
              <a:rPr lang="sk-SK" dirty="0"/>
              <a:t> </a:t>
            </a:r>
            <a:r>
              <a:rPr lang="sk-SK" dirty="0" err="1"/>
              <a:t>using</a:t>
            </a:r>
            <a:r>
              <a:rPr lang="sk-SK" dirty="0"/>
              <a:t> chosen </a:t>
            </a:r>
            <a:r>
              <a:rPr lang="sk-SK" dirty="0" err="1"/>
              <a:t>Partition</a:t>
            </a:r>
            <a:r>
              <a:rPr lang="sk-SK" dirty="0"/>
              <a:t> </a:t>
            </a:r>
            <a:r>
              <a:rPr lang="sk-SK" dirty="0" err="1"/>
              <a:t>Key</a:t>
            </a:r>
            <a:endParaRPr lang="sk-SK" dirty="0"/>
          </a:p>
          <a:p>
            <a:pPr lvl="1"/>
            <a:r>
              <a:rPr lang="en-US" dirty="0"/>
              <a:t>All Items in a partition are co-located for speed</a:t>
            </a:r>
            <a:endParaRPr lang="sk-SK" dirty="0"/>
          </a:p>
          <a:p>
            <a:pPr lvl="1"/>
            <a:r>
              <a:rPr lang="en-US" dirty="0" err="1"/>
              <a:t>CosmosDB</a:t>
            </a:r>
            <a:r>
              <a:rPr lang="en-US" dirty="0"/>
              <a:t> automatically scales out partitions</a:t>
            </a: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715B711-0D70-7321-AF90-2EF428AD9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55" y="253861"/>
            <a:ext cx="3193408" cy="167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18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DA35F5-EA70-0E35-628A-E0F90B18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Indexing</a:t>
            </a:r>
            <a:r>
              <a:rPr lang="sk-SK" dirty="0"/>
              <a:t> &amp; </a:t>
            </a:r>
            <a:r>
              <a:rPr lang="sk-SK" dirty="0" err="1"/>
              <a:t>Primary</a:t>
            </a:r>
            <a:r>
              <a:rPr lang="sk-SK" dirty="0"/>
              <a:t>/</a:t>
            </a:r>
            <a:r>
              <a:rPr lang="sk-SK" dirty="0" err="1"/>
              <a:t>Secondary</a:t>
            </a:r>
            <a:r>
              <a:rPr lang="sk-SK" dirty="0"/>
              <a:t> </a:t>
            </a:r>
            <a:r>
              <a:rPr lang="sk-SK" dirty="0" err="1"/>
              <a:t>Keys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93B921A-8C45-30A5-1495-A24D28C6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https://learn.microsoft.com/en-us/azure/cosmos-db/index-overview</a:t>
            </a:r>
            <a:endParaRPr lang="sk-SK" dirty="0"/>
          </a:p>
          <a:p>
            <a:r>
              <a:rPr lang="sk-SK" dirty="0">
                <a:solidFill>
                  <a:schemeClr val="tx1"/>
                </a:solidFill>
              </a:rPr>
              <a:t>„</a:t>
            </a:r>
            <a:r>
              <a:rPr lang="en-US" b="0" i="0" dirty="0">
                <a:solidFill>
                  <a:schemeClr val="tx1"/>
                </a:solidFill>
                <a:effectLst/>
              </a:rPr>
              <a:t>By default, Azure Cosmos DB automatically indexes every property for all items in your 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container</a:t>
            </a:r>
            <a:r>
              <a:rPr lang="en-US" b="0" i="0" dirty="0">
                <a:solidFill>
                  <a:schemeClr val="tx1"/>
                </a:solidFill>
                <a:effectLst/>
              </a:rPr>
              <a:t> without having to define any schema or configure secondary indexes.</a:t>
            </a:r>
            <a:r>
              <a:rPr lang="sk-SK" b="0" i="0" dirty="0">
                <a:solidFill>
                  <a:schemeClr val="tx1"/>
                </a:solidFill>
                <a:effectLst/>
              </a:rPr>
              <a:t>“</a:t>
            </a:r>
          </a:p>
          <a:p>
            <a:r>
              <a:rPr lang="sk-SK" dirty="0" err="1">
                <a:solidFill>
                  <a:schemeClr val="tx1"/>
                </a:solidFill>
              </a:rPr>
              <a:t>For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 err="1">
                <a:solidFill>
                  <a:schemeClr val="tx1"/>
                </a:solidFill>
              </a:rPr>
              <a:t>our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 err="1">
                <a:solidFill>
                  <a:schemeClr val="tx1"/>
                </a:solidFill>
              </a:rPr>
              <a:t>Webcrawler</a:t>
            </a:r>
            <a:r>
              <a:rPr lang="sk-SK" dirty="0">
                <a:solidFill>
                  <a:schemeClr val="tx1"/>
                </a:solidFill>
              </a:rPr>
              <a:t> demo </a:t>
            </a:r>
            <a:r>
              <a:rPr lang="sk-SK" dirty="0" err="1">
                <a:solidFill>
                  <a:schemeClr val="tx1"/>
                </a:solidFill>
              </a:rPr>
              <a:t>only</a:t>
            </a:r>
            <a:r>
              <a:rPr lang="sk-SK" dirty="0">
                <a:solidFill>
                  <a:schemeClr val="tx1"/>
                </a:solidFill>
              </a:rPr>
              <a:t> 1 </a:t>
            </a:r>
            <a:r>
              <a:rPr lang="sk-SK" dirty="0" err="1">
                <a:solidFill>
                  <a:schemeClr val="tx1"/>
                </a:solidFill>
              </a:rPr>
              <a:t>Composite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 err="1">
                <a:solidFill>
                  <a:schemeClr val="tx1"/>
                </a:solidFill>
              </a:rPr>
              <a:t>Secondary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 err="1">
                <a:solidFill>
                  <a:schemeClr val="tx1"/>
                </a:solidFill>
              </a:rPr>
              <a:t>Key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 err="1">
                <a:solidFill>
                  <a:schemeClr val="tx1"/>
                </a:solidFill>
              </a:rPr>
              <a:t>is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 err="1">
                <a:solidFill>
                  <a:schemeClr val="tx1"/>
                </a:solidFill>
              </a:rPr>
              <a:t>defined</a:t>
            </a:r>
            <a:r>
              <a:rPr lang="sk-SK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sk-SK" dirty="0" err="1">
                <a:solidFill>
                  <a:schemeClr val="tx1"/>
                </a:solidFill>
              </a:rPr>
              <a:t>Node</a:t>
            </a:r>
            <a:r>
              <a:rPr lang="sk-SK" dirty="0">
                <a:solidFill>
                  <a:schemeClr val="tx1"/>
                </a:solidFill>
              </a:rPr>
              <a:t>: [</a:t>
            </a:r>
            <a:r>
              <a:rPr lang="sk-SK" dirty="0" err="1">
                <a:solidFill>
                  <a:schemeClr val="tx1"/>
                </a:solidFill>
              </a:rPr>
              <a:t>url</a:t>
            </a:r>
            <a:r>
              <a:rPr lang="sk-SK" dirty="0">
                <a:solidFill>
                  <a:schemeClr val="tx1"/>
                </a:solidFill>
              </a:rPr>
              <a:t>, </a:t>
            </a:r>
            <a:r>
              <a:rPr lang="sk-SK" dirty="0" err="1">
                <a:solidFill>
                  <a:schemeClr val="tx1"/>
                </a:solidFill>
              </a:rPr>
              <a:t>executionId</a:t>
            </a:r>
            <a:r>
              <a:rPr lang="sk-SK" dirty="0">
                <a:solidFill>
                  <a:schemeClr val="tx1"/>
                </a:solidFill>
              </a:rPr>
              <a:t>]</a:t>
            </a:r>
          </a:p>
          <a:p>
            <a:r>
              <a:rPr lang="sk-SK" dirty="0">
                <a:solidFill>
                  <a:schemeClr val="tx1"/>
                </a:solidFill>
              </a:rPr>
              <a:t>Most of </a:t>
            </a:r>
            <a:r>
              <a:rPr lang="sk-SK" dirty="0" err="1">
                <a:solidFill>
                  <a:schemeClr val="tx1"/>
                </a:solidFill>
              </a:rPr>
              <a:t>Node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 err="1">
                <a:solidFill>
                  <a:schemeClr val="tx1"/>
                </a:solidFill>
              </a:rPr>
              <a:t>retrieval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 err="1">
                <a:solidFill>
                  <a:schemeClr val="tx1"/>
                </a:solidFill>
              </a:rPr>
              <a:t>operations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 err="1">
                <a:solidFill>
                  <a:schemeClr val="tx1"/>
                </a:solidFill>
              </a:rPr>
              <a:t>will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 err="1">
                <a:solidFill>
                  <a:schemeClr val="tx1"/>
                </a:solidFill>
              </a:rPr>
              <a:t>use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 err="1">
                <a:solidFill>
                  <a:schemeClr val="tx1"/>
                </a:solidFill>
              </a:rPr>
              <a:t>combination</a:t>
            </a:r>
            <a:r>
              <a:rPr lang="sk-SK" dirty="0">
                <a:solidFill>
                  <a:schemeClr val="tx1"/>
                </a:solidFill>
              </a:rPr>
              <a:t> of [</a:t>
            </a:r>
            <a:r>
              <a:rPr lang="sk-SK" dirty="0" err="1">
                <a:solidFill>
                  <a:schemeClr val="tx1"/>
                </a:solidFill>
              </a:rPr>
              <a:t>url</a:t>
            </a:r>
            <a:r>
              <a:rPr lang="sk-SK" dirty="0">
                <a:solidFill>
                  <a:schemeClr val="tx1"/>
                </a:solidFill>
              </a:rPr>
              <a:t>, </a:t>
            </a:r>
            <a:r>
              <a:rPr lang="sk-SK" dirty="0" err="1">
                <a:solidFill>
                  <a:schemeClr val="tx1"/>
                </a:solidFill>
              </a:rPr>
              <a:t>executionId</a:t>
            </a:r>
            <a:r>
              <a:rPr lang="sk-SK" dirty="0">
                <a:solidFill>
                  <a:schemeClr val="tx1"/>
                </a:solidFill>
              </a:rPr>
              <a:t>] </a:t>
            </a:r>
            <a:r>
              <a:rPr lang="sk-SK" dirty="0" err="1">
                <a:solidFill>
                  <a:schemeClr val="tx1"/>
                </a:solidFill>
              </a:rPr>
              <a:t>because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 err="1">
                <a:solidFill>
                  <a:schemeClr val="tx1"/>
                </a:solidFill>
              </a:rPr>
              <a:t>that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 err="1">
                <a:solidFill>
                  <a:schemeClr val="tx1"/>
                </a:solidFill>
              </a:rPr>
              <a:t>uniquely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 err="1">
                <a:solidFill>
                  <a:schemeClr val="tx1"/>
                </a:solidFill>
              </a:rPr>
              <a:t>identifies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 err="1">
                <a:solidFill>
                  <a:schemeClr val="tx1"/>
                </a:solidFill>
              </a:rPr>
              <a:t>each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 err="1">
                <a:solidFill>
                  <a:schemeClr val="tx1"/>
                </a:solidFill>
              </a:rPr>
              <a:t>Node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969F9DF-C41A-890A-C386-BD8802259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55" y="253861"/>
            <a:ext cx="3193408" cy="167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96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B95FF5-2D6A-1DA2-B239-7F72CFFD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Indexing</a:t>
            </a:r>
            <a:r>
              <a:rPr lang="sk-SK" dirty="0"/>
              <a:t> </a:t>
            </a:r>
            <a:r>
              <a:rPr lang="sk-SK" dirty="0" err="1"/>
              <a:t>Policy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034721D-15B5-3976-D010-DC79DC8D7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30541"/>
          </a:xfrm>
        </p:spPr>
        <p:txBody>
          <a:bodyPr/>
          <a:lstStyle/>
          <a:p>
            <a:r>
              <a:rPr lang="sk-SK" dirty="0" err="1"/>
              <a:t>Simple</a:t>
            </a:r>
            <a:r>
              <a:rPr lang="sk-SK" dirty="0"/>
              <a:t> JSON </a:t>
            </a:r>
            <a:r>
              <a:rPr lang="sk-SK" dirty="0" err="1"/>
              <a:t>configuration</a:t>
            </a:r>
            <a:r>
              <a:rPr lang="sk-SK" dirty="0"/>
              <a:t> </a:t>
            </a:r>
            <a:r>
              <a:rPr lang="sk-SK" dirty="0" err="1"/>
              <a:t>using</a:t>
            </a:r>
            <a:r>
              <a:rPr lang="sk-SK" dirty="0"/>
              <a:t>: </a:t>
            </a:r>
            <a:r>
              <a:rPr lang="sk-SK" dirty="0" err="1"/>
              <a:t>Azure</a:t>
            </a:r>
            <a:r>
              <a:rPr lang="sk-SK" dirty="0"/>
              <a:t> Web Interface -</a:t>
            </a:r>
            <a:r>
              <a:rPr lang="en-GB" dirty="0"/>
              <a:t>&gt; </a:t>
            </a:r>
            <a:r>
              <a:rPr lang="sk-SK" dirty="0" err="1"/>
              <a:t>Graph</a:t>
            </a:r>
            <a:r>
              <a:rPr lang="sk-SK" dirty="0"/>
              <a:t> -</a:t>
            </a:r>
            <a:r>
              <a:rPr lang="en-GB" dirty="0"/>
              <a:t>&gt; Settings</a:t>
            </a:r>
            <a:endParaRPr lang="sk-SK" dirty="0"/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C7F10852-8968-3A04-ECC7-1035EFA29A4A}"/>
              </a:ext>
            </a:extLst>
          </p:cNvPr>
          <p:cNvSpPr txBox="1"/>
          <p:nvPr/>
        </p:nvSpPr>
        <p:spPr>
          <a:xfrm>
            <a:off x="980530" y="1791533"/>
            <a:ext cx="4520666" cy="4770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sk-S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indexingMode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"consistent"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"automatic"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includedPaths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"path"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"/*"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],</a:t>
            </a:r>
            <a:endParaRPr lang="sk-SK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sk-SK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compositeIndexes</a:t>
            </a:r>
            <a:r>
              <a:rPr lang="sk-SK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sk-S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[</a:t>
            </a:r>
          </a:p>
          <a:p>
            <a:r>
              <a:rPr lang="sk-S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sk-S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sk-SK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sk-SK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sk-SK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sk-SK" sz="1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sk-SK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sk-S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sk-SK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sk-SK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sk-SK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ascending</a:t>
            </a:r>
            <a:r>
              <a:rPr lang="sk-SK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endParaRPr lang="sk-SK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sk-S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sk-S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sk-S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sk-SK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sk-SK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sk-SK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sk-SK" sz="1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executionId</a:t>
            </a:r>
            <a:r>
              <a:rPr lang="sk-SK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sk-S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sk-SK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sk-SK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sk-SK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ascending</a:t>
            </a:r>
            <a:r>
              <a:rPr lang="sk-SK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endParaRPr lang="sk-SK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sk-S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sk-S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],</a:t>
            </a: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A67D13C2-CC9C-AC05-0DA4-145AF6344106}"/>
              </a:ext>
            </a:extLst>
          </p:cNvPr>
          <p:cNvSpPr txBox="1"/>
          <p:nvPr/>
        </p:nvSpPr>
        <p:spPr>
          <a:xfrm>
            <a:off x="5804392" y="1800541"/>
            <a:ext cx="4520665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sk-S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[</a:t>
            </a:r>
          </a:p>
          <a:p>
            <a:r>
              <a:rPr lang="sk-S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sk-S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sk-SK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sk-SK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sk-SK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sk-SK" sz="1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sk-SK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sk-S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sk-SK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sk-SK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sk-SK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descending</a:t>
            </a:r>
            <a:r>
              <a:rPr lang="sk-SK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endParaRPr lang="sk-SK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sk-S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sk-S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sk-S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sk-SK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sk-SK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sk-SK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sk-SK" sz="1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executionId</a:t>
            </a:r>
            <a:r>
              <a:rPr lang="sk-SK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sk-S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sk-SK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sk-SK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sk-SK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descending</a:t>
            </a:r>
            <a:r>
              <a:rPr lang="sk-SK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endParaRPr lang="sk-SK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sk-S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sk-S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]</a:t>
            </a:r>
          </a:p>
          <a:p>
            <a:r>
              <a:rPr lang="sk-S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</a:t>
            </a:r>
          </a:p>
          <a:p>
            <a:r>
              <a:rPr lang="sk-S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sk-S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9" name="Obrázok 18">
            <a:extLst>
              <a:ext uri="{FF2B5EF4-FFF2-40B4-BE49-F238E27FC236}">
                <a16:creationId xmlns:a16="http://schemas.microsoft.com/office/drawing/2014/main" id="{3D12D999-9185-966E-FA02-3AAF6B42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55" y="253861"/>
            <a:ext cx="3193408" cy="167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00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8D4C50-8D36-9839-2AAF-88E2E2EB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Sample</a:t>
            </a:r>
            <a:r>
              <a:rPr lang="sk-SK" dirty="0"/>
              <a:t> </a:t>
            </a:r>
            <a:r>
              <a:rPr lang="sk-SK" dirty="0" err="1"/>
              <a:t>Data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915AC02-BFB0-5E84-F86F-D7359D60F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Check</a:t>
            </a:r>
            <a:r>
              <a:rPr lang="sk-SK" dirty="0"/>
              <a:t> </a:t>
            </a:r>
            <a:r>
              <a:rPr lang="sk-SK" dirty="0" err="1"/>
              <a:t>out</a:t>
            </a:r>
            <a:r>
              <a:rPr lang="sk-SK" dirty="0"/>
              <a:t> </a:t>
            </a:r>
            <a:r>
              <a:rPr lang="sk-SK" b="1" dirty="0" err="1"/>
              <a:t>scripts</a:t>
            </a:r>
            <a:r>
              <a:rPr lang="sk-SK" b="1" dirty="0"/>
              <a:t>/</a:t>
            </a:r>
            <a:r>
              <a:rPr lang="sk-SK" b="1" dirty="0" err="1"/>
              <a:t>data.groovy</a:t>
            </a:r>
            <a:r>
              <a:rPr lang="sk-SK" dirty="0"/>
              <a:t>: </a:t>
            </a:r>
            <a:r>
              <a:rPr lang="sk-SK" dirty="0">
                <a:hlinkClick r:id="rId2"/>
              </a:rPr>
              <a:t>https://github.com/corovcam/NDBI040-CosmosDB-Presentation</a:t>
            </a:r>
            <a:endParaRPr lang="sk-SK" dirty="0"/>
          </a:p>
          <a:p>
            <a:r>
              <a:rPr lang="sk-SK" dirty="0" err="1"/>
              <a:t>Sample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partially</a:t>
            </a:r>
            <a:r>
              <a:rPr lang="sk-SK" dirty="0"/>
              <a:t> </a:t>
            </a:r>
            <a:r>
              <a:rPr lang="sk-SK" dirty="0" err="1"/>
              <a:t>generated</a:t>
            </a:r>
            <a:r>
              <a:rPr lang="sk-SK" dirty="0"/>
              <a:t> by </a:t>
            </a:r>
            <a:r>
              <a:rPr lang="sk-SK" dirty="0" err="1"/>
              <a:t>ChatGPT</a:t>
            </a:r>
            <a:r>
              <a:rPr lang="sk-SK" dirty="0"/>
              <a:t> and </a:t>
            </a:r>
            <a:r>
              <a:rPr lang="sk-SK" dirty="0" err="1"/>
              <a:t>transformed</a:t>
            </a:r>
            <a:r>
              <a:rPr lang="sk-SK" dirty="0"/>
              <a:t> </a:t>
            </a:r>
            <a:r>
              <a:rPr lang="sk-SK" dirty="0" err="1"/>
              <a:t>into</a:t>
            </a:r>
            <a:r>
              <a:rPr lang="sk-SK" dirty="0"/>
              <a:t> </a:t>
            </a:r>
            <a:r>
              <a:rPr lang="sk-SK" dirty="0" err="1"/>
              <a:t>Gremlin</a:t>
            </a:r>
            <a:r>
              <a:rPr lang="sk-SK" dirty="0"/>
              <a:t> </a:t>
            </a:r>
            <a:r>
              <a:rPr lang="sk-SK" dirty="0" err="1"/>
              <a:t>operations</a:t>
            </a:r>
            <a:endParaRPr lang="sk-SK" dirty="0"/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3790576-BC44-8AB5-BCA6-19584B4D3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55" y="253861"/>
            <a:ext cx="3193408" cy="167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36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5CF73E-D98E-225C-5C2D-7349FB83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 </a:t>
            </a:r>
            <a:r>
              <a:rPr lang="sk-SK" dirty="0" err="1"/>
              <a:t>Query</a:t>
            </a:r>
            <a:r>
              <a:rPr lang="sk-SK" dirty="0"/>
              <a:t>: </a:t>
            </a:r>
            <a:r>
              <a:rPr lang="sk-SK" dirty="0" err="1"/>
              <a:t>Shortest</a:t>
            </a:r>
            <a:r>
              <a:rPr lang="sk-SK" dirty="0"/>
              <a:t> </a:t>
            </a:r>
            <a:r>
              <a:rPr lang="sk-SK" dirty="0" err="1"/>
              <a:t>Path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F9829E-AE4F-0FE7-E830-2BB354988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318"/>
            <a:ext cx="8596668" cy="3880773"/>
          </a:xfrm>
        </p:spPr>
        <p:txBody>
          <a:bodyPr/>
          <a:lstStyle/>
          <a:p>
            <a:r>
              <a:rPr lang="en-US" dirty="0"/>
              <a:t>Find the shortest path between "https://amazon.com/prime" and "https://amazon.com/prime/video/63d895bb-dac9-4d32-8e80-37783fe220c9/season/1/episode/7"</a:t>
            </a:r>
            <a:endParaRPr lang="sk-SK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36912084-D973-69FE-0E1C-BF1A5D2D32C7}"/>
              </a:ext>
            </a:extLst>
          </p:cNvPr>
          <p:cNvSpPr txBox="1"/>
          <p:nvPr/>
        </p:nvSpPr>
        <p:spPr>
          <a:xfrm>
            <a:off x="944820" y="2401077"/>
            <a:ext cx="8596668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has(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"Node"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"https://amazon.com/prime"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repeat(both()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simplePath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until(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has(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"https://amazon.com/prime/video/63d895bb-dac9-4d32-8e80-37783fe220c9/season/1/episode/7"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path()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by(project(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by(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by(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limit(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8" name="Obrázok 17">
            <a:extLst>
              <a:ext uri="{FF2B5EF4-FFF2-40B4-BE49-F238E27FC236}">
                <a16:creationId xmlns:a16="http://schemas.microsoft.com/office/drawing/2014/main" id="{825DAF51-A44C-C6A1-E277-3DD636805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55" y="253861"/>
            <a:ext cx="3193408" cy="167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08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9E168B-FC75-1FA8-DC6E-508A4018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 </a:t>
            </a:r>
            <a:r>
              <a:rPr lang="sk-SK" dirty="0" err="1"/>
              <a:t>Query</a:t>
            </a:r>
            <a:r>
              <a:rPr lang="sk-SK" dirty="0"/>
              <a:t> </a:t>
            </a:r>
            <a:r>
              <a:rPr lang="sk-SK" dirty="0" err="1"/>
              <a:t>Result</a:t>
            </a:r>
            <a:r>
              <a:rPr lang="sk-SK" dirty="0"/>
              <a:t> (JSON)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6DBFBC65-30D7-141F-84FB-6F0F532EB4D8}"/>
              </a:ext>
            </a:extLst>
          </p:cNvPr>
          <p:cNvSpPr txBox="1"/>
          <p:nvPr/>
        </p:nvSpPr>
        <p:spPr>
          <a:xfrm>
            <a:off x="677334" y="1463040"/>
            <a:ext cx="8909977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...[</a:t>
            </a:r>
          </a:p>
          <a:p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sk-S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k-S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"Amazon Prime"</a:t>
            </a:r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sk-S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sk-S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k-S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"https://amazon.com/prime"</a:t>
            </a:r>
            <a:endParaRPr lang="sk-SK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sk-S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k-S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"Amazon Prime Video"</a:t>
            </a:r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sk-S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sk-S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k-S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"https://amazon.com/prime/video"</a:t>
            </a:r>
            <a:endParaRPr lang="sk-SK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sk-S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k-S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sk-S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lang="sk-SK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Madagascar</a:t>
            </a:r>
            <a:r>
              <a:rPr lang="sk-S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sk-SK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sk-S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1"</a:t>
            </a:r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sk-S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sk-S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k-S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"https://amazon.com/prime/video/63d895bb-dac9-4d32-8e80-37783fe220c9/season/1"</a:t>
            </a:r>
            <a:endParaRPr lang="sk-SK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sk-S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k-S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sk-S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lang="sk-SK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Madagascar</a:t>
            </a:r>
            <a:r>
              <a:rPr lang="sk-S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sk-SK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sk-S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1 - </a:t>
            </a:r>
            <a:r>
              <a:rPr lang="sk-SK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Episode</a:t>
            </a:r>
            <a:r>
              <a:rPr lang="sk-S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7"</a:t>
            </a:r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sk-S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sk-S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k-S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"https://amazon.com/prime/video/63d895bb-dac9-4d32-8e80-37783fe220c9/season/1/episode/7"</a:t>
            </a:r>
            <a:endParaRPr lang="sk-SK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]...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DBB3F5E-7EE8-2ED7-89E6-FF48055D2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55" y="253861"/>
            <a:ext cx="3193408" cy="167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31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92D9CA-1753-2F8E-CF9C-42B21F3C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</a:t>
            </a:r>
            <a:r>
              <a:rPr lang="sk-SK" dirty="0" err="1"/>
              <a:t>Query</a:t>
            </a:r>
            <a:r>
              <a:rPr lang="sk-SK" dirty="0"/>
              <a:t>: </a:t>
            </a:r>
            <a:r>
              <a:rPr lang="sk-SK" dirty="0" err="1"/>
              <a:t>Degree</a:t>
            </a:r>
            <a:r>
              <a:rPr lang="sk-SK" dirty="0"/>
              <a:t> </a:t>
            </a:r>
            <a:r>
              <a:rPr lang="sk-SK" dirty="0" err="1"/>
              <a:t>Centrality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3035E3F-4E0A-FD84-8B43-2A50D3B4A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Degree Centrality</a:t>
            </a:r>
            <a:r>
              <a:rPr lang="sk-SK" dirty="0"/>
              <a:t> (In/</a:t>
            </a:r>
            <a:r>
              <a:rPr lang="sk-SK" dirty="0" err="1"/>
              <a:t>Out</a:t>
            </a:r>
            <a:r>
              <a:rPr lang="sk-SK" dirty="0"/>
              <a:t> </a:t>
            </a:r>
            <a:r>
              <a:rPr lang="sk-SK" dirty="0" err="1"/>
              <a:t>Edge</a:t>
            </a:r>
            <a:r>
              <a:rPr lang="sk-SK" dirty="0"/>
              <a:t> </a:t>
            </a:r>
            <a:r>
              <a:rPr lang="sk-SK" dirty="0" err="1"/>
              <a:t>Count</a:t>
            </a:r>
            <a:r>
              <a:rPr lang="sk-SK" dirty="0"/>
              <a:t>)</a:t>
            </a:r>
            <a:r>
              <a:rPr lang="en-US" dirty="0"/>
              <a:t> for each Node in the graph and order by degree value descending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FBAA23E-4557-B128-05BC-A0EC0AC94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55" y="253861"/>
            <a:ext cx="3193408" cy="1676539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2F10370A-6F42-ED00-FD6A-47C821C2AD91}"/>
              </a:ext>
            </a:extLst>
          </p:cNvPr>
          <p:cNvSpPr txBox="1"/>
          <p:nvPr/>
        </p:nvSpPr>
        <p:spPr>
          <a:xfrm>
            <a:off x="955307" y="3013320"/>
            <a:ext cx="841494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hasLabel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"Node"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project(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"degree"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by(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by(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by(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bothE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count()).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order()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by(select(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"degree"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decr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062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50114C-C47E-B681-3AF5-C70D02FE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</a:t>
            </a:r>
            <a:r>
              <a:rPr lang="sk-SK" dirty="0" err="1"/>
              <a:t>Query</a:t>
            </a:r>
            <a:r>
              <a:rPr lang="sk-SK" dirty="0"/>
              <a:t> </a:t>
            </a:r>
            <a:r>
              <a:rPr lang="sk-SK" dirty="0" err="1"/>
              <a:t>Result</a:t>
            </a:r>
            <a:r>
              <a:rPr lang="sk-SK" dirty="0"/>
              <a:t> (JSON)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53341CBF-0CA5-2D72-290D-2C4092E02033}"/>
              </a:ext>
            </a:extLst>
          </p:cNvPr>
          <p:cNvSpPr txBox="1"/>
          <p:nvPr/>
        </p:nvSpPr>
        <p:spPr>
          <a:xfrm>
            <a:off x="677334" y="1409774"/>
            <a:ext cx="8822801" cy="517064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k-S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k-S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"Amazon Prime"</a:t>
            </a:r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k-S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sk-S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k-S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"https://amazon.com/prime"</a:t>
            </a:r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k-S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degree</a:t>
            </a:r>
            <a:r>
              <a:rPr lang="sk-S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k-SK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endParaRPr lang="sk-SK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k-S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k-S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sk-S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lang="sk-SK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Madagascar</a:t>
            </a:r>
            <a:r>
              <a:rPr lang="sk-S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sk-SK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sk-S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1"</a:t>
            </a:r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k-S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sk-S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k-S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"https://amazon.com/prime/video/63d895bb-dac9-4d32-8e80-37783fe220c9/season/1"</a:t>
            </a:r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k-S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degree</a:t>
            </a:r>
            <a:r>
              <a:rPr lang="sk-S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k-SK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endParaRPr lang="sk-SK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...,</a:t>
            </a:r>
          </a:p>
          <a:p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k-S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k-S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sk-S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lang="sk-SK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Madagascar</a:t>
            </a:r>
            <a:r>
              <a:rPr lang="sk-S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sk-SK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sk-S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2 - </a:t>
            </a:r>
            <a:r>
              <a:rPr lang="sk-SK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Episode</a:t>
            </a:r>
            <a:r>
              <a:rPr lang="sk-S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3"</a:t>
            </a:r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k-S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sk-S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k-S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"https://amazon.com/prime/video/63d895bb-dac9-4d32-8e80-37783fe220c9/season/2/episode/3"</a:t>
            </a:r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k-S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degree</a:t>
            </a:r>
            <a:r>
              <a:rPr lang="sk-S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k-SK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sk-SK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sk-S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endParaRPr lang="sk-S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96D980BC-FE87-15E8-DBE2-C5C599A60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55" y="253861"/>
            <a:ext cx="3193408" cy="167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86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92D9CA-1753-2F8E-CF9C-42B21F3C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3. </a:t>
            </a:r>
            <a:r>
              <a:rPr lang="sk-SK" dirty="0" err="1"/>
              <a:t>Query</a:t>
            </a:r>
            <a:r>
              <a:rPr lang="sk-SK" dirty="0"/>
              <a:t>: </a:t>
            </a:r>
            <a:r>
              <a:rPr lang="sk-SK" dirty="0" err="1"/>
              <a:t>Cycle</a:t>
            </a:r>
            <a:r>
              <a:rPr lang="sk-SK" dirty="0"/>
              <a:t> </a:t>
            </a:r>
            <a:r>
              <a:rPr lang="sk-SK" dirty="0" err="1"/>
              <a:t>Detection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3035E3F-4E0A-FD84-8B43-2A50D3B4A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the presence of a cycle in the graph (i.e. a loop)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FBAA23E-4557-B128-05BC-A0EC0AC94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55" y="253861"/>
            <a:ext cx="3193408" cy="1676539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2F10370A-6F42-ED00-FD6A-47C821C2AD91}"/>
              </a:ext>
            </a:extLst>
          </p:cNvPr>
          <p:cNvSpPr txBox="1"/>
          <p:nvPr/>
        </p:nvSpPr>
        <p:spPr>
          <a:xfrm>
            <a:off x="955307" y="2690336"/>
            <a:ext cx="841494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as(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cycle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repeat(out()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simplePath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times(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where(out()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as(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k-S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cycle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path().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dedup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by(unfold()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order()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by(id)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dedup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fold())</a:t>
            </a:r>
          </a:p>
        </p:txBody>
      </p:sp>
    </p:spTree>
    <p:extLst>
      <p:ext uri="{BB962C8B-B14F-4D97-AF65-F5344CB8AC3E}">
        <p14:creationId xmlns:p14="http://schemas.microsoft.com/office/powerpoint/2010/main" val="1038009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50114C-C47E-B681-3AF5-C70D02FE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3. </a:t>
            </a:r>
            <a:r>
              <a:rPr lang="sk-SK" dirty="0" err="1"/>
              <a:t>Query</a:t>
            </a:r>
            <a:r>
              <a:rPr lang="sk-SK" dirty="0"/>
              <a:t> </a:t>
            </a:r>
            <a:r>
              <a:rPr lang="sk-SK" dirty="0" err="1"/>
              <a:t>Result</a:t>
            </a:r>
            <a:r>
              <a:rPr lang="sk-SK" dirty="0"/>
              <a:t> (G.V() </a:t>
            </a:r>
            <a:r>
              <a:rPr lang="sk-SK" dirty="0" err="1"/>
              <a:t>visualisation</a:t>
            </a:r>
            <a:r>
              <a:rPr lang="sk-SK" dirty="0"/>
              <a:t>)</a:t>
            </a: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96D980BC-FE87-15E8-DBE2-C5C599A60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55" y="253861"/>
            <a:ext cx="3193408" cy="1676539"/>
          </a:xfrm>
          <a:prstGeom prst="rect">
            <a:avLst/>
          </a:prstGeom>
        </p:spPr>
      </p:pic>
      <p:pic>
        <p:nvPicPr>
          <p:cNvPr id="4" name="Obrázok 3">
            <a:extLst>
              <a:ext uri="{FF2B5EF4-FFF2-40B4-BE49-F238E27FC236}">
                <a16:creationId xmlns:a16="http://schemas.microsoft.com/office/drawing/2014/main" id="{20567D82-C2CB-D786-630A-CB0171D66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70000"/>
            <a:ext cx="8789174" cy="534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61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7166D0-D218-8433-1D10-6CDEDE5B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Query</a:t>
            </a:r>
            <a:r>
              <a:rPr lang="sk-SK" dirty="0"/>
              <a:t> </a:t>
            </a:r>
            <a:r>
              <a:rPr lang="sk-SK" dirty="0" err="1"/>
              <a:t>Execution</a:t>
            </a:r>
            <a:r>
              <a:rPr lang="sk-SK" dirty="0"/>
              <a:t> Profile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821E46B-6931-1AF5-6E1B-0DBFE2B5E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0942"/>
            <a:ext cx="8596668" cy="3880773"/>
          </a:xfrm>
        </p:spPr>
        <p:txBody>
          <a:bodyPr/>
          <a:lstStyle/>
          <a:p>
            <a:r>
              <a:rPr lang="sk-SK" dirty="0" err="1"/>
              <a:t>Simple</a:t>
            </a:r>
            <a:r>
              <a:rPr lang="sk-SK" dirty="0"/>
              <a:t> </a:t>
            </a:r>
            <a:r>
              <a:rPr lang="sk-SK" dirty="0" err="1"/>
              <a:t>measure</a:t>
            </a:r>
            <a:r>
              <a:rPr lang="sk-SK" dirty="0"/>
              <a:t> of </a:t>
            </a:r>
            <a:r>
              <a:rPr lang="sk-SK" dirty="0" err="1"/>
              <a:t>Execution</a:t>
            </a:r>
            <a:r>
              <a:rPr lang="sk-SK" dirty="0"/>
              <a:t> </a:t>
            </a:r>
            <a:r>
              <a:rPr lang="sk-SK" dirty="0" err="1"/>
              <a:t>Time</a:t>
            </a:r>
            <a:r>
              <a:rPr lang="sk-SK" dirty="0"/>
              <a:t> and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information</a:t>
            </a:r>
            <a:r>
              <a:rPr lang="sk-SK" dirty="0"/>
              <a:t> by </a:t>
            </a:r>
            <a:r>
              <a:rPr lang="sk-SK" dirty="0" err="1"/>
              <a:t>appending</a:t>
            </a:r>
            <a:r>
              <a:rPr lang="sk-SK" dirty="0"/>
              <a:t> </a:t>
            </a:r>
            <a:r>
              <a:rPr lang="sk-SK" b="1" dirty="0"/>
              <a:t>.</a:t>
            </a:r>
            <a:r>
              <a:rPr lang="sk-SK" b="1" dirty="0" err="1"/>
              <a:t>executionPlan</a:t>
            </a:r>
            <a:r>
              <a:rPr lang="sk-SK" b="1" dirty="0"/>
              <a:t>()</a:t>
            </a:r>
            <a:r>
              <a:rPr lang="sk-SK" dirty="0"/>
              <a:t> at </a:t>
            </a:r>
            <a:r>
              <a:rPr lang="sk-SK" dirty="0" err="1"/>
              <a:t>the</a:t>
            </a:r>
            <a:r>
              <a:rPr lang="sk-SK" dirty="0"/>
              <a:t> end of a </a:t>
            </a:r>
            <a:r>
              <a:rPr lang="sk-SK" dirty="0" err="1"/>
              <a:t>Gremlin</a:t>
            </a:r>
            <a:r>
              <a:rPr lang="sk-SK" dirty="0"/>
              <a:t> </a:t>
            </a:r>
            <a:r>
              <a:rPr lang="sk-SK" dirty="0" err="1"/>
              <a:t>Query</a:t>
            </a:r>
            <a:endParaRPr lang="sk-SK" dirty="0"/>
          </a:p>
          <a:p>
            <a:r>
              <a:rPr lang="sk-SK" dirty="0">
                <a:hlinkClick r:id="rId2"/>
              </a:rPr>
              <a:t>https://learn.microsoft.com/en-us/azure/cosmos-db/gremlin/execution-profile</a:t>
            </a:r>
            <a:endParaRPr lang="sk-SK" dirty="0"/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6BFD3164-7CA7-4E6C-4D2A-834678575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55" y="253861"/>
            <a:ext cx="3193408" cy="1676539"/>
          </a:xfrm>
          <a:prstGeom prst="rect">
            <a:avLst/>
          </a:prstGeom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7E4AE6E6-A0EE-9AED-3B9D-D2903571E31D}"/>
              </a:ext>
            </a:extLst>
          </p:cNvPr>
          <p:cNvSpPr txBox="1"/>
          <p:nvPr/>
        </p:nvSpPr>
        <p:spPr>
          <a:xfrm>
            <a:off x="1033469" y="2701742"/>
            <a:ext cx="8692921" cy="40318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The Gremlin statement that was executed.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"gremlin"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g.V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').out().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executionProfile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Amount of time in milliseconds that the entire operation took.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totalTime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An array containing metrics for each of the steps that were executed. 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Each Gremlin step will translate to one or more of these steps.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list is sorted in order of execution.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"metrics"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{</a:t>
            </a:r>
            <a:endParaRPr lang="sk-SK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sk-SK" sz="1600" dirty="0">
                <a:solidFill>
                  <a:srgbClr val="CCCCCC"/>
                </a:solidFill>
                <a:latin typeface="Consolas" panose="020B0609020204030204" pitchFamily="49" charset="0"/>
              </a:rPr>
              <a:t>		...</a:t>
            </a:r>
          </a:p>
          <a:p>
            <a:r>
              <a:rPr lang="sk-SK" sz="1600" dirty="0">
                <a:solidFill>
                  <a:srgbClr val="CCCCCC"/>
                </a:solidFill>
                <a:latin typeface="Consolas" panose="020B0609020204030204" pitchFamily="49" charset="0"/>
              </a:rPr>
              <a:t>	   </a:t>
            </a:r>
            <a:r>
              <a:rPr lang="en-GB" sz="16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sk-SK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sk-SK" sz="1600" dirty="0">
                <a:solidFill>
                  <a:srgbClr val="CCCCCC"/>
                </a:solidFill>
                <a:latin typeface="Consolas" panose="020B0609020204030204" pitchFamily="49" charset="0"/>
              </a:rPr>
              <a:t>	 ]</a:t>
            </a:r>
          </a:p>
          <a:p>
            <a:r>
              <a:rPr lang="sk-SK" sz="16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GB" sz="16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k-SK" sz="16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382363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07926C-6EE7-3CE4-571E-62396518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Installation</a:t>
            </a:r>
            <a:r>
              <a:rPr lang="sk-SK" dirty="0"/>
              <a:t> &amp; </a:t>
            </a:r>
            <a:r>
              <a:rPr lang="sk-SK" dirty="0" err="1"/>
              <a:t>Setup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201B07C-6913-2714-9613-D1E23D60F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Requirements</a:t>
            </a:r>
            <a:r>
              <a:rPr lang="sk-SK" dirty="0"/>
              <a:t>:</a:t>
            </a:r>
          </a:p>
          <a:p>
            <a:pPr lvl="1"/>
            <a:r>
              <a:rPr lang="sk-SK" dirty="0"/>
              <a:t>Microsoft (</a:t>
            </a:r>
            <a:r>
              <a:rPr lang="sk-SK" dirty="0" err="1"/>
              <a:t>Azure</a:t>
            </a:r>
            <a:r>
              <a:rPr lang="sk-SK" dirty="0"/>
              <a:t>) </a:t>
            </a:r>
            <a:r>
              <a:rPr lang="sk-SK" dirty="0" err="1"/>
              <a:t>personal</a:t>
            </a:r>
            <a:r>
              <a:rPr lang="sk-SK" dirty="0"/>
              <a:t> </a:t>
            </a:r>
            <a:r>
              <a:rPr lang="sk-SK" dirty="0" err="1"/>
              <a:t>account</a:t>
            </a:r>
            <a:endParaRPr lang="sk-SK" dirty="0"/>
          </a:p>
          <a:p>
            <a:pPr lvl="1"/>
            <a:r>
              <a:rPr lang="sk-SK" dirty="0" err="1"/>
              <a:t>Free</a:t>
            </a:r>
            <a:r>
              <a:rPr lang="sk-SK" dirty="0"/>
              <a:t> Trial: </a:t>
            </a:r>
            <a:r>
              <a:rPr lang="sk-SK" dirty="0">
                <a:hlinkClick r:id="rId2"/>
              </a:rPr>
              <a:t>https://cosmos.azure.com/try/</a:t>
            </a:r>
            <a:r>
              <a:rPr lang="sk-SK" dirty="0"/>
              <a:t> </a:t>
            </a:r>
          </a:p>
          <a:p>
            <a:r>
              <a:rPr lang="sk-SK" dirty="0" err="1"/>
              <a:t>Choose</a:t>
            </a:r>
            <a:r>
              <a:rPr lang="sk-SK" dirty="0"/>
              <a:t> „</a:t>
            </a:r>
            <a:r>
              <a:rPr lang="pt-BR" dirty="0"/>
              <a:t>Azure Cosmos DB for Apache Gremlin</a:t>
            </a:r>
            <a:r>
              <a:rPr lang="sk-SK" dirty="0"/>
              <a:t>“ </a:t>
            </a:r>
            <a:r>
              <a:rPr lang="sk-SK" dirty="0" err="1"/>
              <a:t>Graph</a:t>
            </a:r>
            <a:r>
              <a:rPr lang="sk-SK" dirty="0"/>
              <a:t> API</a:t>
            </a:r>
          </a:p>
          <a:p>
            <a:r>
              <a:rPr lang="sk-SK" dirty="0" err="1"/>
              <a:t>Check</a:t>
            </a:r>
            <a:r>
              <a:rPr lang="sk-SK" dirty="0"/>
              <a:t> </a:t>
            </a:r>
            <a:r>
              <a:rPr lang="sk-SK" dirty="0" err="1"/>
              <a:t>out</a:t>
            </a:r>
            <a:r>
              <a:rPr lang="sk-SK" dirty="0"/>
              <a:t> </a:t>
            </a:r>
            <a:r>
              <a:rPr lang="sk-SK" dirty="0" err="1"/>
              <a:t>tutorial</a:t>
            </a:r>
            <a:r>
              <a:rPr lang="sk-SK" dirty="0"/>
              <a:t>: </a:t>
            </a:r>
            <a:r>
              <a:rPr lang="sk-SK" dirty="0">
                <a:hlinkClick r:id="rId3"/>
              </a:rPr>
              <a:t>https://learn.microsoft.com/en-us/azure/cosmos-db/gremlin/quickstart-console</a:t>
            </a:r>
            <a:endParaRPr lang="sk-SK" dirty="0"/>
          </a:p>
          <a:p>
            <a:pPr lvl="1"/>
            <a:r>
              <a:rPr lang="sk-SK" dirty="0" err="1"/>
              <a:t>Database</a:t>
            </a:r>
            <a:r>
              <a:rPr lang="sk-SK" dirty="0"/>
              <a:t> ID: ndbi040-project</a:t>
            </a:r>
          </a:p>
          <a:p>
            <a:pPr lvl="1"/>
            <a:r>
              <a:rPr lang="sk-SK" dirty="0" err="1"/>
              <a:t>Graph</a:t>
            </a:r>
            <a:r>
              <a:rPr lang="sk-SK" dirty="0"/>
              <a:t> ID: </a:t>
            </a:r>
            <a:r>
              <a:rPr lang="sk-SK" dirty="0" err="1"/>
              <a:t>Webcrawler</a:t>
            </a:r>
            <a:endParaRPr lang="sk-SK" dirty="0"/>
          </a:p>
          <a:p>
            <a:pPr lvl="1"/>
            <a:r>
              <a:rPr lang="sk-SK" dirty="0" err="1"/>
              <a:t>Partition</a:t>
            </a:r>
            <a:r>
              <a:rPr lang="sk-SK" dirty="0"/>
              <a:t> </a:t>
            </a:r>
            <a:r>
              <a:rPr lang="sk-SK" dirty="0" err="1"/>
              <a:t>Key</a:t>
            </a:r>
            <a:r>
              <a:rPr lang="sk-SK" dirty="0"/>
              <a:t>: /</a:t>
            </a:r>
            <a:r>
              <a:rPr lang="sk-SK" dirty="0" err="1"/>
              <a:t>recordId</a:t>
            </a:r>
            <a:endParaRPr lang="sk-SK" dirty="0"/>
          </a:p>
          <a:p>
            <a:r>
              <a:rPr lang="sk-SK" dirty="0" err="1"/>
              <a:t>Optional</a:t>
            </a:r>
            <a:r>
              <a:rPr lang="sk-SK" dirty="0"/>
              <a:t>: Download </a:t>
            </a:r>
            <a:r>
              <a:rPr lang="sk-SK" dirty="0">
                <a:hlinkClick r:id="rId4"/>
              </a:rPr>
              <a:t>G.V() – </a:t>
            </a:r>
            <a:r>
              <a:rPr lang="sk-SK" dirty="0" err="1">
                <a:hlinkClick r:id="rId4"/>
              </a:rPr>
              <a:t>Gremlin</a:t>
            </a:r>
            <a:r>
              <a:rPr lang="sk-SK" dirty="0">
                <a:hlinkClick r:id="rId4"/>
              </a:rPr>
              <a:t> IDE &amp; </a:t>
            </a:r>
            <a:r>
              <a:rPr lang="sk-SK" dirty="0" err="1">
                <a:hlinkClick r:id="rId4"/>
              </a:rPr>
              <a:t>Visualisation</a:t>
            </a:r>
            <a:r>
              <a:rPr lang="sk-SK" dirty="0">
                <a:hlinkClick r:id="rId4"/>
              </a:rPr>
              <a:t> </a:t>
            </a:r>
            <a:r>
              <a:rPr lang="sk-SK" dirty="0" err="1">
                <a:hlinkClick r:id="rId4"/>
              </a:rPr>
              <a:t>tool</a:t>
            </a:r>
            <a:r>
              <a:rPr lang="sk-SK" dirty="0">
                <a:hlinkClick r:id="rId4"/>
              </a:rPr>
              <a:t> </a:t>
            </a:r>
            <a:r>
              <a:rPr lang="sk-SK" dirty="0" err="1">
                <a:hlinkClick r:id="rId4"/>
              </a:rPr>
              <a:t>for</a:t>
            </a:r>
            <a:r>
              <a:rPr lang="sk-SK" dirty="0">
                <a:hlinkClick r:id="rId4"/>
              </a:rPr>
              <a:t> </a:t>
            </a:r>
            <a:r>
              <a:rPr lang="sk-SK" dirty="0" err="1">
                <a:hlinkClick r:id="rId4"/>
              </a:rPr>
              <a:t>Cosmos</a:t>
            </a:r>
            <a:r>
              <a:rPr lang="sk-SK" dirty="0">
                <a:hlinkClick r:id="rId4"/>
              </a:rPr>
              <a:t> DB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976B3CD-8D36-036E-1B98-70B7F9F2CE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55" y="253861"/>
            <a:ext cx="3193408" cy="167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74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11813A-D432-1555-8555-C713977B7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Query</a:t>
            </a:r>
            <a:r>
              <a:rPr lang="sk-SK" dirty="0"/>
              <a:t> </a:t>
            </a:r>
            <a:r>
              <a:rPr lang="sk-SK" dirty="0" err="1"/>
              <a:t>Results</a:t>
            </a:r>
            <a:r>
              <a:rPr lang="sk-SK" dirty="0"/>
              <a:t> – </a:t>
            </a:r>
            <a:r>
              <a:rPr lang="sk-SK" dirty="0" err="1"/>
              <a:t>Execution</a:t>
            </a:r>
            <a:r>
              <a:rPr lang="sk-SK" dirty="0"/>
              <a:t> </a:t>
            </a:r>
            <a:r>
              <a:rPr lang="sk-SK" dirty="0" err="1"/>
              <a:t>Times</a:t>
            </a:r>
            <a:endParaRPr lang="sk-SK" dirty="0"/>
          </a:p>
        </p:txBody>
      </p:sp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id="{82572A04-D02F-9388-4558-5B618F787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249241"/>
              </p:ext>
            </p:extLst>
          </p:nvPr>
        </p:nvGraphicFramePr>
        <p:xfrm>
          <a:off x="677862" y="2160588"/>
          <a:ext cx="96404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084">
                  <a:extLst>
                    <a:ext uri="{9D8B030D-6E8A-4147-A177-3AD203B41FA5}">
                      <a16:colId xmlns:a16="http://schemas.microsoft.com/office/drawing/2014/main" val="1503390237"/>
                    </a:ext>
                  </a:extLst>
                </a:gridCol>
                <a:gridCol w="1928084">
                  <a:extLst>
                    <a:ext uri="{9D8B030D-6E8A-4147-A177-3AD203B41FA5}">
                      <a16:colId xmlns:a16="http://schemas.microsoft.com/office/drawing/2014/main" val="2430725353"/>
                    </a:ext>
                  </a:extLst>
                </a:gridCol>
                <a:gridCol w="1928084">
                  <a:extLst>
                    <a:ext uri="{9D8B030D-6E8A-4147-A177-3AD203B41FA5}">
                      <a16:colId xmlns:a16="http://schemas.microsoft.com/office/drawing/2014/main" val="2086538498"/>
                    </a:ext>
                  </a:extLst>
                </a:gridCol>
                <a:gridCol w="1928084">
                  <a:extLst>
                    <a:ext uri="{9D8B030D-6E8A-4147-A177-3AD203B41FA5}">
                      <a16:colId xmlns:a16="http://schemas.microsoft.com/office/drawing/2014/main" val="2847181421"/>
                    </a:ext>
                  </a:extLst>
                </a:gridCol>
                <a:gridCol w="1928084">
                  <a:extLst>
                    <a:ext uri="{9D8B030D-6E8A-4147-A177-3AD203B41FA5}">
                      <a16:colId xmlns:a16="http://schemas.microsoft.com/office/drawing/2014/main" val="4106085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Query</a:t>
                      </a:r>
                      <a:r>
                        <a:rPr lang="sk-SK" dirty="0"/>
                        <a:t>/</a:t>
                      </a:r>
                      <a:r>
                        <a:rPr lang="sk-SK" dirty="0" err="1"/>
                        <a:t>time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/>
                        <a:t>Execution</a:t>
                      </a:r>
                      <a:r>
                        <a:rPr lang="sk-SK" dirty="0"/>
                        <a:t> </a:t>
                      </a:r>
                      <a:r>
                        <a:rPr lang="en-GB" dirty="0"/>
                        <a:t>#1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/>
                        <a:t>Execution</a:t>
                      </a:r>
                      <a:r>
                        <a:rPr lang="sk-SK" dirty="0"/>
                        <a:t> </a:t>
                      </a:r>
                      <a:r>
                        <a:rPr lang="en-GB" dirty="0"/>
                        <a:t>#2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Execution #3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Execution #4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00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Query</a:t>
                      </a:r>
                      <a:r>
                        <a:rPr lang="sk-SK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169ms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71ms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34ms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35ms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Query</a:t>
                      </a:r>
                      <a:r>
                        <a:rPr lang="sk-SK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150ms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145ms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148ms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142ms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499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Query</a:t>
                      </a:r>
                      <a:r>
                        <a:rPr lang="sk-SK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64ms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506176"/>
                  </a:ext>
                </a:extLst>
              </a:tr>
            </a:tbl>
          </a:graphicData>
        </a:graphic>
      </p:graphicFrame>
      <p:pic>
        <p:nvPicPr>
          <p:cNvPr id="5" name="Obrázok 4">
            <a:extLst>
              <a:ext uri="{FF2B5EF4-FFF2-40B4-BE49-F238E27FC236}">
                <a16:creationId xmlns:a16="http://schemas.microsoft.com/office/drawing/2014/main" id="{9EEAAE6A-4129-8724-F5AD-DB23AB301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55" y="253861"/>
            <a:ext cx="3193408" cy="1676539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51D740E7-7E29-6328-6DCC-D519650303B0}"/>
              </a:ext>
            </a:extLst>
          </p:cNvPr>
          <p:cNvSpPr txBox="1"/>
          <p:nvPr/>
        </p:nvSpPr>
        <p:spPr>
          <a:xfrm>
            <a:off x="677334" y="3989638"/>
            <a:ext cx="9640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results</a:t>
            </a:r>
            <a:r>
              <a:rPr lang="sk-SK" dirty="0"/>
              <a:t> show </a:t>
            </a:r>
            <a:r>
              <a:rPr lang="sk-SK" dirty="0" err="1"/>
              <a:t>an</a:t>
            </a:r>
            <a:r>
              <a:rPr lang="sk-SK" dirty="0"/>
              <a:t> </a:t>
            </a:r>
            <a:r>
              <a:rPr lang="sk-SK" dirty="0" err="1"/>
              <a:t>interesting</a:t>
            </a:r>
            <a:r>
              <a:rPr lang="sk-SK" dirty="0"/>
              <a:t> </a:t>
            </a:r>
            <a:r>
              <a:rPr lang="sk-SK" dirty="0" err="1"/>
              <a:t>correlation</a:t>
            </a:r>
            <a:r>
              <a:rPr lang="sk-SK" dirty="0"/>
              <a:t> </a:t>
            </a:r>
            <a:r>
              <a:rPr lang="sk-SK" dirty="0" err="1"/>
              <a:t>between</a:t>
            </a:r>
            <a:r>
              <a:rPr lang="sk-SK" dirty="0"/>
              <a:t> 1st and </a:t>
            </a:r>
            <a:r>
              <a:rPr lang="sk-SK" dirty="0" err="1"/>
              <a:t>subsequent</a:t>
            </a:r>
            <a:r>
              <a:rPr lang="sk-SK" dirty="0"/>
              <a:t> </a:t>
            </a:r>
            <a:r>
              <a:rPr lang="sk-SK" dirty="0" err="1"/>
              <a:t>executions</a:t>
            </a: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Based</a:t>
            </a:r>
            <a:r>
              <a:rPr lang="sk-SK" dirty="0"/>
              <a:t> on </a:t>
            </a:r>
            <a:r>
              <a:rPr lang="sk-SK" dirty="0" err="1"/>
              <a:t>Cosmos</a:t>
            </a:r>
            <a:r>
              <a:rPr lang="sk-SK" dirty="0"/>
              <a:t> DB </a:t>
            </a:r>
            <a:r>
              <a:rPr lang="sk-SK" dirty="0" err="1"/>
              <a:t>documentation</a:t>
            </a:r>
            <a:r>
              <a:rPr lang="sk-SK" dirty="0"/>
              <a:t>, </a:t>
            </a:r>
            <a:r>
              <a:rPr lang="sk-SK" dirty="0" err="1"/>
              <a:t>the</a:t>
            </a:r>
            <a:r>
              <a:rPr lang="sk-SK" dirty="0"/>
              <a:t> 1st </a:t>
            </a:r>
            <a:r>
              <a:rPr lang="sk-SK" dirty="0" err="1"/>
              <a:t>execution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expensive</a:t>
            </a:r>
            <a:r>
              <a:rPr lang="sk-SK" dirty="0"/>
              <a:t>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cached</a:t>
            </a:r>
            <a:r>
              <a:rPr lang="sk-SK" dirty="0"/>
              <a:t> </a:t>
            </a:r>
            <a:r>
              <a:rPr lang="sk-SK" dirty="0" err="1"/>
              <a:t>afterwards</a:t>
            </a:r>
            <a:r>
              <a:rPr lang="sk-SK" dirty="0"/>
              <a:t> to </a:t>
            </a:r>
            <a:r>
              <a:rPr lang="sk-SK" dirty="0" err="1"/>
              <a:t>produce</a:t>
            </a:r>
            <a:r>
              <a:rPr lang="sk-SK" dirty="0"/>
              <a:t> </a:t>
            </a:r>
            <a:r>
              <a:rPr lang="sk-SK" dirty="0" err="1"/>
              <a:t>faster</a:t>
            </a:r>
            <a:r>
              <a:rPr lang="sk-SK" dirty="0"/>
              <a:t> </a:t>
            </a:r>
            <a:r>
              <a:rPr lang="sk-SK" dirty="0" err="1"/>
              <a:t>retrievals</a:t>
            </a:r>
            <a:r>
              <a:rPr lang="sk-SK" dirty="0"/>
              <a:t> on </a:t>
            </a:r>
            <a:r>
              <a:rPr lang="sk-SK" dirty="0" err="1"/>
              <a:t>next</a:t>
            </a:r>
            <a:r>
              <a:rPr lang="sk-SK" dirty="0"/>
              <a:t> </a:t>
            </a:r>
            <a:r>
              <a:rPr lang="sk-SK" dirty="0" err="1"/>
              <a:t>attempts</a:t>
            </a: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Based</a:t>
            </a:r>
            <a:r>
              <a:rPr lang="sk-SK" dirty="0"/>
              <a:t> on </a:t>
            </a:r>
            <a:r>
              <a:rPr lang="sk-SK" dirty="0" err="1"/>
              <a:t>results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takes</a:t>
            </a:r>
            <a:r>
              <a:rPr lang="sk-SK" dirty="0"/>
              <a:t> at </a:t>
            </a:r>
            <a:r>
              <a:rPr lang="sk-SK" dirty="0" err="1"/>
              <a:t>least</a:t>
            </a:r>
            <a:r>
              <a:rPr lang="sk-SK" dirty="0"/>
              <a:t> 3 </a:t>
            </a:r>
            <a:r>
              <a:rPr lang="sk-SK" dirty="0" err="1"/>
              <a:t>executions</a:t>
            </a:r>
            <a:r>
              <a:rPr lang="sk-SK" dirty="0"/>
              <a:t> to </a:t>
            </a:r>
            <a:r>
              <a:rPr lang="sk-SK" dirty="0" err="1"/>
              <a:t>stabilize</a:t>
            </a: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2nd </a:t>
            </a:r>
            <a:r>
              <a:rPr lang="sk-SK" dirty="0" err="1"/>
              <a:t>execution</a:t>
            </a:r>
            <a:r>
              <a:rPr lang="sk-SK" dirty="0"/>
              <a:t> (</a:t>
            </a:r>
            <a:r>
              <a:rPr lang="sk-SK" dirty="0" err="1"/>
              <a:t>edge</a:t>
            </a:r>
            <a:r>
              <a:rPr lang="sk-SK" dirty="0"/>
              <a:t> </a:t>
            </a:r>
            <a:r>
              <a:rPr lang="sk-SK" dirty="0" err="1"/>
              <a:t>counts</a:t>
            </a:r>
            <a:r>
              <a:rPr lang="sk-SK" dirty="0"/>
              <a:t>)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always</a:t>
            </a:r>
            <a:r>
              <a:rPr lang="sk-SK" dirty="0"/>
              <a:t> </a:t>
            </a:r>
            <a:r>
              <a:rPr lang="sk-SK" dirty="0" err="1"/>
              <a:t>Full</a:t>
            </a:r>
            <a:r>
              <a:rPr lang="sk-SK" dirty="0"/>
              <a:t> </a:t>
            </a:r>
            <a:r>
              <a:rPr lang="sk-SK" dirty="0" err="1"/>
              <a:t>Scan</a:t>
            </a:r>
            <a:r>
              <a:rPr lang="sk-SK" dirty="0"/>
              <a:t>, so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cannot</a:t>
            </a:r>
            <a:r>
              <a:rPr lang="sk-SK" dirty="0"/>
              <a:t> go </a:t>
            </a:r>
            <a:r>
              <a:rPr lang="sk-SK" dirty="0" err="1"/>
              <a:t>any</a:t>
            </a:r>
            <a:r>
              <a:rPr lang="sk-SK" dirty="0"/>
              <a:t> </a:t>
            </a:r>
            <a:r>
              <a:rPr lang="sk-SK" dirty="0" err="1"/>
              <a:t>faster</a:t>
            </a:r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16D9AFF0-9782-6125-7423-ABBDA8A387C2}"/>
              </a:ext>
            </a:extLst>
          </p:cNvPr>
          <p:cNvSpPr txBox="1"/>
          <p:nvPr/>
        </p:nvSpPr>
        <p:spPr>
          <a:xfrm>
            <a:off x="677334" y="6234807"/>
            <a:ext cx="964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Full</a:t>
            </a:r>
            <a:r>
              <a:rPr lang="sk-SK" dirty="0"/>
              <a:t> </a:t>
            </a:r>
            <a:r>
              <a:rPr lang="sk-SK" dirty="0" err="1"/>
              <a:t>Execution</a:t>
            </a:r>
            <a:r>
              <a:rPr lang="sk-SK" dirty="0"/>
              <a:t> </a:t>
            </a:r>
            <a:r>
              <a:rPr lang="sk-SK" dirty="0" err="1"/>
              <a:t>Plans</a:t>
            </a:r>
            <a:r>
              <a:rPr lang="sk-SK" dirty="0"/>
              <a:t>: </a:t>
            </a:r>
            <a:r>
              <a:rPr lang="sk-SK" dirty="0">
                <a:hlinkClick r:id="rId3"/>
              </a:rPr>
              <a:t>https://github.com/corovcam/NDBI040-CosmosDB-Presentation</a:t>
            </a:r>
            <a:r>
              <a:rPr lang="sk-SK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6290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3DF64B-F5CD-6EDB-A9BA-E0EF5A54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Useful</a:t>
            </a:r>
            <a:r>
              <a:rPr lang="sk-SK" dirty="0"/>
              <a:t> </a:t>
            </a:r>
            <a:r>
              <a:rPr lang="sk-SK" dirty="0" err="1"/>
              <a:t>Tools</a:t>
            </a:r>
            <a:r>
              <a:rPr lang="sk-SK" dirty="0"/>
              <a:t> &amp; </a:t>
            </a:r>
            <a:r>
              <a:rPr lang="sk-SK" dirty="0" err="1"/>
              <a:t>Platforms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7E8424B-1BCB-4113-5238-37CC5F61F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63209"/>
          </a:xfrm>
        </p:spPr>
        <p:txBody>
          <a:bodyPr>
            <a:normAutofit/>
          </a:bodyPr>
          <a:lstStyle/>
          <a:p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Web Interface</a:t>
            </a:r>
          </a:p>
          <a:p>
            <a:pPr lvl="1"/>
            <a:r>
              <a:rPr lang="sk-SK" dirty="0" err="1"/>
              <a:t>Data</a:t>
            </a:r>
            <a:r>
              <a:rPr lang="sk-SK" dirty="0"/>
              <a:t> Explorer to </a:t>
            </a:r>
            <a:r>
              <a:rPr lang="sk-SK" dirty="0" err="1"/>
              <a:t>execute</a:t>
            </a:r>
            <a:r>
              <a:rPr lang="sk-SK" dirty="0"/>
              <a:t> </a:t>
            </a:r>
            <a:r>
              <a:rPr lang="sk-SK" dirty="0" err="1"/>
              <a:t>Gremlin</a:t>
            </a:r>
            <a:r>
              <a:rPr lang="sk-SK" dirty="0"/>
              <a:t> </a:t>
            </a:r>
            <a:r>
              <a:rPr lang="sk-SK" dirty="0" err="1"/>
              <a:t>queries</a:t>
            </a:r>
            <a:endParaRPr lang="sk-SK" dirty="0"/>
          </a:p>
          <a:p>
            <a:pPr lvl="1"/>
            <a:r>
              <a:rPr lang="sk-SK" dirty="0" err="1"/>
              <a:t>Weak</a:t>
            </a:r>
            <a:r>
              <a:rPr lang="sk-SK" dirty="0"/>
              <a:t> </a:t>
            </a:r>
            <a:r>
              <a:rPr lang="sk-SK" dirty="0" err="1"/>
              <a:t>visualising</a:t>
            </a:r>
            <a:r>
              <a:rPr lang="sk-SK" dirty="0"/>
              <a:t> </a:t>
            </a:r>
            <a:r>
              <a:rPr lang="sk-SK" dirty="0" err="1"/>
              <a:t>tool</a:t>
            </a:r>
            <a:r>
              <a:rPr lang="sk-SK" dirty="0"/>
              <a:t> to show </a:t>
            </a:r>
            <a:r>
              <a:rPr lang="sk-SK" dirty="0" err="1"/>
              <a:t>only</a:t>
            </a:r>
            <a:r>
              <a:rPr lang="sk-SK" dirty="0"/>
              <a:t> </a:t>
            </a:r>
            <a:r>
              <a:rPr lang="sk-SK" dirty="0" err="1"/>
              <a:t>subset</a:t>
            </a:r>
            <a:r>
              <a:rPr lang="sk-SK" dirty="0"/>
              <a:t> of </a:t>
            </a:r>
            <a:r>
              <a:rPr lang="sk-SK" dirty="0" err="1"/>
              <a:t>queried</a:t>
            </a:r>
            <a:r>
              <a:rPr lang="sk-SK" dirty="0"/>
              <a:t> </a:t>
            </a:r>
            <a:r>
              <a:rPr lang="sk-SK" dirty="0" err="1"/>
              <a:t>data</a:t>
            </a:r>
            <a:endParaRPr lang="sk-SK" dirty="0"/>
          </a:p>
          <a:p>
            <a:r>
              <a:rPr lang="sk-SK" dirty="0" err="1"/>
              <a:t>Gremlin</a:t>
            </a:r>
            <a:r>
              <a:rPr lang="sk-SK" dirty="0"/>
              <a:t> </a:t>
            </a:r>
            <a:r>
              <a:rPr lang="sk-SK" dirty="0" err="1"/>
              <a:t>Console</a:t>
            </a:r>
            <a:endParaRPr lang="sk-SK" dirty="0"/>
          </a:p>
          <a:p>
            <a:pPr lvl="1"/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automated</a:t>
            </a:r>
            <a:r>
              <a:rPr lang="sk-SK" dirty="0"/>
              <a:t> </a:t>
            </a:r>
            <a:r>
              <a:rPr lang="sk-SK" dirty="0" err="1"/>
              <a:t>script</a:t>
            </a:r>
            <a:r>
              <a:rPr lang="sk-SK" dirty="0"/>
              <a:t> </a:t>
            </a:r>
            <a:r>
              <a:rPr lang="sk-SK" dirty="0" err="1"/>
              <a:t>execution</a:t>
            </a:r>
            <a:endParaRPr lang="sk-SK" dirty="0"/>
          </a:p>
          <a:p>
            <a:pPr lvl="1"/>
            <a:r>
              <a:rPr lang="sk-SK" dirty="0" err="1"/>
              <a:t>Playground</a:t>
            </a:r>
            <a:r>
              <a:rPr lang="sk-SK" dirty="0"/>
              <a:t> &amp; </a:t>
            </a:r>
            <a:r>
              <a:rPr lang="sk-SK" dirty="0" err="1"/>
              <a:t>Debug</a:t>
            </a:r>
            <a:r>
              <a:rPr lang="sk-SK" dirty="0"/>
              <a:t> </a:t>
            </a:r>
            <a:r>
              <a:rPr lang="sk-SK" dirty="0" err="1"/>
              <a:t>tool</a:t>
            </a:r>
            <a:r>
              <a:rPr lang="sk-SK" dirty="0"/>
              <a:t> </a:t>
            </a:r>
            <a:r>
              <a:rPr lang="sk-SK" dirty="0" err="1"/>
              <a:t>alongside</a:t>
            </a:r>
            <a:r>
              <a:rPr lang="sk-SK" dirty="0"/>
              <a:t>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Programming</a:t>
            </a:r>
            <a:r>
              <a:rPr lang="sk-SK" dirty="0"/>
              <a:t> </a:t>
            </a:r>
            <a:r>
              <a:rPr lang="sk-SK" dirty="0" err="1"/>
              <a:t>SDKs</a:t>
            </a:r>
            <a:r>
              <a:rPr lang="sk-SK" dirty="0"/>
              <a:t> (.NET, Java, </a:t>
            </a:r>
            <a:r>
              <a:rPr lang="sk-SK" dirty="0" err="1"/>
              <a:t>Python</a:t>
            </a:r>
            <a:r>
              <a:rPr lang="sk-SK" dirty="0"/>
              <a:t>,...)</a:t>
            </a:r>
          </a:p>
          <a:p>
            <a:r>
              <a:rPr lang="sk-SK" dirty="0"/>
              <a:t>G.V()</a:t>
            </a:r>
          </a:p>
          <a:p>
            <a:pPr lvl="1"/>
            <a:r>
              <a:rPr lang="sk-SK" dirty="0"/>
              <a:t>Feature-</a:t>
            </a:r>
            <a:r>
              <a:rPr lang="sk-SK" dirty="0" err="1"/>
              <a:t>rich</a:t>
            </a:r>
            <a:r>
              <a:rPr lang="sk-SK" dirty="0"/>
              <a:t> and </a:t>
            </a:r>
            <a:r>
              <a:rPr lang="sk-SK" dirty="0" err="1"/>
              <a:t>robust</a:t>
            </a:r>
            <a:r>
              <a:rPr lang="sk-SK" dirty="0"/>
              <a:t> </a:t>
            </a:r>
            <a:r>
              <a:rPr lang="sk-SK" dirty="0" err="1"/>
              <a:t>ecosystem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debugging</a:t>
            </a:r>
            <a:r>
              <a:rPr lang="sk-SK" dirty="0"/>
              <a:t> </a:t>
            </a:r>
            <a:r>
              <a:rPr lang="sk-SK" dirty="0" err="1"/>
              <a:t>Gremlin</a:t>
            </a:r>
            <a:r>
              <a:rPr lang="sk-SK" dirty="0"/>
              <a:t> </a:t>
            </a:r>
            <a:r>
              <a:rPr lang="sk-SK" dirty="0" err="1"/>
              <a:t>queries</a:t>
            </a:r>
            <a:r>
              <a:rPr lang="sk-SK" dirty="0"/>
              <a:t>, </a:t>
            </a:r>
            <a:r>
              <a:rPr lang="sk-SK" dirty="0" err="1"/>
              <a:t>visualising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</a:t>
            </a:r>
            <a:r>
              <a:rPr lang="sk-SK" dirty="0" err="1"/>
              <a:t>Gremlin</a:t>
            </a:r>
            <a:r>
              <a:rPr lang="sk-SK" dirty="0"/>
              <a:t> API, Amazon </a:t>
            </a:r>
            <a:r>
              <a:rPr lang="sk-SK" dirty="0" err="1"/>
              <a:t>Neptune</a:t>
            </a:r>
            <a:r>
              <a:rPr lang="sk-SK" dirty="0"/>
              <a:t>, </a:t>
            </a:r>
            <a:r>
              <a:rPr lang="sk-SK" dirty="0" err="1"/>
              <a:t>JanusGraph</a:t>
            </a:r>
            <a:r>
              <a:rPr lang="sk-SK" dirty="0"/>
              <a:t>,...</a:t>
            </a:r>
          </a:p>
          <a:p>
            <a:pPr lvl="1"/>
            <a:r>
              <a:rPr lang="sk-SK" dirty="0"/>
              <a:t>30-day </a:t>
            </a:r>
            <a:r>
              <a:rPr lang="sk-SK" dirty="0" err="1"/>
              <a:t>Free</a:t>
            </a:r>
            <a:r>
              <a:rPr lang="sk-SK" dirty="0"/>
              <a:t> Trial </a:t>
            </a:r>
            <a:r>
              <a:rPr lang="sk-SK" dirty="0" err="1"/>
              <a:t>for</a:t>
            </a:r>
            <a:r>
              <a:rPr lang="sk-SK" dirty="0"/>
              <a:t> new </a:t>
            </a:r>
            <a:r>
              <a:rPr lang="sk-SK" dirty="0" err="1"/>
              <a:t>installations</a:t>
            </a:r>
            <a:r>
              <a:rPr lang="sk-SK" dirty="0"/>
              <a:t> </a:t>
            </a:r>
            <a:r>
              <a:rPr lang="sk-SK" dirty="0" err="1"/>
              <a:t>only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5BDB9BB-88A9-FD1C-C8A9-2E9F97661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55" y="253861"/>
            <a:ext cx="3193408" cy="167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39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386191-B20C-5099-741C-545F8BF6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Azure</a:t>
            </a:r>
            <a:r>
              <a:rPr lang="sk-SK" dirty="0"/>
              <a:t> Web Interface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E8D630A-A5CE-8F9C-4D39-98C68D996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09550"/>
            <a:ext cx="10217106" cy="4794590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8ED2D045-8DF3-5B62-CC12-35572FE17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55" y="253861"/>
            <a:ext cx="3193408" cy="167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54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0039DA-9761-AFA3-68BE-A73D2A76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Gremlin</a:t>
            </a:r>
            <a:r>
              <a:rPr lang="sk-SK" dirty="0"/>
              <a:t> </a:t>
            </a:r>
            <a:r>
              <a:rPr lang="sk-SK" dirty="0" err="1"/>
              <a:t>Console</a:t>
            </a: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9D94264F-C84C-7D07-D420-F8B8D0D7F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54006"/>
            <a:ext cx="9535070" cy="5005912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FF127EFB-6BE3-7D27-4E99-80C1588AC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55" y="253861"/>
            <a:ext cx="3193408" cy="167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62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D62626-9ACB-A155-7F6C-F5A3B820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G.V() – </a:t>
            </a:r>
            <a:r>
              <a:rPr lang="sk-SK" dirty="0" err="1"/>
              <a:t>Gremlin</a:t>
            </a:r>
            <a:r>
              <a:rPr lang="sk-SK" dirty="0"/>
              <a:t> IDE &amp; </a:t>
            </a:r>
            <a:r>
              <a:rPr lang="sk-SK" dirty="0" err="1"/>
              <a:t>Visualisation</a:t>
            </a:r>
            <a:r>
              <a:rPr lang="sk-SK" dirty="0"/>
              <a:t> </a:t>
            </a:r>
            <a:r>
              <a:rPr lang="sk-SK" dirty="0" err="1"/>
              <a:t>Tool</a:t>
            </a: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EB243153-719D-475A-9192-4AB4F98F1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97793"/>
            <a:ext cx="9535896" cy="5006345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32D6FF65-6C5F-6EC5-76CE-FC6260B17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55" y="253861"/>
            <a:ext cx="3193408" cy="167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286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07926C-6EE7-3CE4-571E-62396518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Re/</a:t>
            </a:r>
            <a:r>
              <a:rPr lang="sk-SK" dirty="0" err="1"/>
              <a:t>sources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201B07C-6913-2714-9613-D1E23D60F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>
                <a:hlinkClick r:id="rId2"/>
              </a:rPr>
              <a:t>https://learn.microsoft.com/en-us/azure/cosmos-db/</a:t>
            </a:r>
            <a:endParaRPr lang="sk-SK" dirty="0"/>
          </a:p>
          <a:p>
            <a:pPr lvl="1"/>
            <a:r>
              <a:rPr lang="sk-SK" dirty="0">
                <a:hlinkClick r:id="rId3"/>
              </a:rPr>
              <a:t>https://gdotv.com/</a:t>
            </a:r>
            <a:endParaRPr lang="sk-SK" dirty="0"/>
          </a:p>
          <a:p>
            <a:pPr lvl="1"/>
            <a:r>
              <a:rPr lang="sk-SK" dirty="0">
                <a:hlinkClick r:id="rId4"/>
              </a:rPr>
              <a:t>https://azurecosmosdb.github.io/labs/</a:t>
            </a:r>
            <a:endParaRPr lang="sk-SK" dirty="0"/>
          </a:p>
          <a:p>
            <a:pPr lvl="1"/>
            <a:r>
              <a:rPr lang="sk-SK" dirty="0">
                <a:hlinkClick r:id="rId5"/>
              </a:rPr>
              <a:t>https://en.wikipedia.org/wiki/Gremlin_%28query_language%29</a:t>
            </a:r>
            <a:endParaRPr lang="sk-SK" dirty="0"/>
          </a:p>
          <a:p>
            <a:pPr lvl="1"/>
            <a:r>
              <a:rPr lang="sk-SK" dirty="0">
                <a:hlinkClick r:id="rId6"/>
              </a:rPr>
              <a:t>https://kepty.cz/wp-content/uploads/2021/11/AzureCosmosDB.png</a:t>
            </a:r>
            <a:endParaRPr lang="sk-SK" dirty="0"/>
          </a:p>
          <a:p>
            <a:pPr lvl="1"/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976B3CD-8D36-036E-1B98-70B7F9F2CE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55" y="253861"/>
            <a:ext cx="3193408" cy="167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806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C3F886-5267-D386-F3EF-7256E822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List of </a:t>
            </a:r>
            <a:r>
              <a:rPr lang="sk-SK" dirty="0" err="1"/>
              <a:t>Additional</a:t>
            </a:r>
            <a:r>
              <a:rPr lang="sk-SK" dirty="0"/>
              <a:t> </a:t>
            </a:r>
            <a:r>
              <a:rPr lang="sk-SK" dirty="0" err="1"/>
              <a:t>Files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2AA2700-353E-3169-A771-9A4D38D90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„cosmos-db-recording.mp4“ – video </a:t>
            </a:r>
            <a:r>
              <a:rPr lang="sk-SK" dirty="0" err="1"/>
              <a:t>recording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presentation</a:t>
            </a:r>
            <a:endParaRPr lang="sk-SK" dirty="0"/>
          </a:p>
          <a:p>
            <a:r>
              <a:rPr lang="sk-SK" dirty="0" err="1">
                <a:hlinkClick r:id="rId2"/>
              </a:rPr>
              <a:t>Repository</a:t>
            </a:r>
            <a:r>
              <a:rPr lang="sk-SK" dirty="0"/>
              <a:t>:</a:t>
            </a:r>
          </a:p>
          <a:p>
            <a:pPr lvl="1"/>
            <a:r>
              <a:rPr lang="sk-SK" dirty="0"/>
              <a:t>„/</a:t>
            </a:r>
            <a:r>
              <a:rPr lang="sk-SK" dirty="0" err="1"/>
              <a:t>scripts</a:t>
            </a:r>
            <a:r>
              <a:rPr lang="sk-SK" dirty="0"/>
              <a:t>/</a:t>
            </a:r>
            <a:r>
              <a:rPr lang="sk-SK" dirty="0" err="1"/>
              <a:t>data.groovy</a:t>
            </a:r>
            <a:r>
              <a:rPr lang="sk-SK" dirty="0"/>
              <a:t>“ –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generation</a:t>
            </a:r>
            <a:r>
              <a:rPr lang="sk-SK" dirty="0"/>
              <a:t> </a:t>
            </a:r>
            <a:r>
              <a:rPr lang="sk-SK" dirty="0" err="1"/>
              <a:t>script</a:t>
            </a:r>
            <a:endParaRPr lang="sk-SK" dirty="0"/>
          </a:p>
          <a:p>
            <a:pPr lvl="1"/>
            <a:r>
              <a:rPr lang="sk-SK" dirty="0"/>
              <a:t>„/</a:t>
            </a:r>
            <a:r>
              <a:rPr lang="sk-SK" dirty="0" err="1"/>
              <a:t>scripts</a:t>
            </a:r>
            <a:r>
              <a:rPr lang="sk-SK" dirty="0"/>
              <a:t>/</a:t>
            </a:r>
            <a:r>
              <a:rPr lang="sk-SK" dirty="0" err="1"/>
              <a:t>queries.groovy</a:t>
            </a:r>
            <a:r>
              <a:rPr lang="sk-SK" dirty="0"/>
              <a:t>“ – </a:t>
            </a:r>
            <a:r>
              <a:rPr lang="sk-SK" dirty="0" err="1"/>
              <a:t>Gremlin</a:t>
            </a:r>
            <a:r>
              <a:rPr lang="sk-SK" dirty="0"/>
              <a:t> </a:t>
            </a:r>
            <a:r>
              <a:rPr lang="sk-SK" dirty="0" err="1"/>
              <a:t>queries</a:t>
            </a:r>
            <a:r>
              <a:rPr lang="sk-SK" dirty="0"/>
              <a:t> </a:t>
            </a:r>
            <a:r>
              <a:rPr lang="sk-SK" dirty="0" err="1"/>
              <a:t>script</a:t>
            </a:r>
            <a:endParaRPr lang="sk-SK" dirty="0"/>
          </a:p>
          <a:p>
            <a:pPr lvl="1"/>
            <a:r>
              <a:rPr lang="sk-SK" dirty="0"/>
              <a:t>„/</a:t>
            </a:r>
            <a:r>
              <a:rPr lang="sk-SK" dirty="0" err="1"/>
              <a:t>conf</a:t>
            </a:r>
            <a:r>
              <a:rPr lang="sk-SK" dirty="0"/>
              <a:t>/</a:t>
            </a:r>
            <a:r>
              <a:rPr lang="sk-SK" dirty="0" err="1"/>
              <a:t>remote-secure.yaml</a:t>
            </a:r>
            <a:r>
              <a:rPr lang="sk-SK" dirty="0"/>
              <a:t>“ – </a:t>
            </a:r>
            <a:r>
              <a:rPr lang="sk-SK" dirty="0" err="1">
                <a:hlinkClick r:id="rId3"/>
              </a:rPr>
              <a:t>Gremlin</a:t>
            </a:r>
            <a:r>
              <a:rPr lang="sk-SK" dirty="0">
                <a:hlinkClick r:id="rId3"/>
              </a:rPr>
              <a:t> </a:t>
            </a:r>
            <a:r>
              <a:rPr lang="sk-SK" dirty="0" err="1">
                <a:hlinkClick r:id="rId3"/>
              </a:rPr>
              <a:t>Console</a:t>
            </a:r>
            <a:r>
              <a:rPr lang="sk-SK" dirty="0">
                <a:hlinkClick r:id="rId3"/>
              </a:rPr>
              <a:t> </a:t>
            </a:r>
            <a:r>
              <a:rPr lang="sk-SK" dirty="0" err="1">
                <a:hlinkClick r:id="rId3"/>
              </a:rPr>
              <a:t>config</a:t>
            </a:r>
            <a:endParaRPr lang="sk-SK" dirty="0"/>
          </a:p>
          <a:p>
            <a:pPr lvl="1"/>
            <a:r>
              <a:rPr lang="sk-SK" dirty="0"/>
              <a:t>„/</a:t>
            </a:r>
            <a:r>
              <a:rPr lang="sk-SK" dirty="0" err="1"/>
              <a:t>conf</a:t>
            </a:r>
            <a:r>
              <a:rPr lang="sk-SK" dirty="0"/>
              <a:t>/</a:t>
            </a:r>
            <a:r>
              <a:rPr lang="sk-SK" dirty="0" err="1"/>
              <a:t>indexing-policy.json</a:t>
            </a:r>
            <a:r>
              <a:rPr lang="sk-SK" dirty="0"/>
              <a:t>“ – </a:t>
            </a:r>
            <a:r>
              <a:rPr lang="sk-SK" dirty="0" err="1"/>
              <a:t>Azure</a:t>
            </a:r>
            <a:r>
              <a:rPr lang="sk-SK" dirty="0"/>
              <a:t> Web Interface -</a:t>
            </a:r>
            <a:r>
              <a:rPr lang="en-GB" dirty="0"/>
              <a:t>&gt; </a:t>
            </a:r>
            <a:r>
              <a:rPr lang="sk-SK" dirty="0" err="1"/>
              <a:t>Webcrawler</a:t>
            </a:r>
            <a:r>
              <a:rPr lang="sk-SK" dirty="0"/>
              <a:t> -</a:t>
            </a:r>
            <a:r>
              <a:rPr lang="en-GB" dirty="0"/>
              <a:t>&gt; </a:t>
            </a:r>
            <a:r>
              <a:rPr lang="sk-SK" dirty="0" err="1"/>
              <a:t>Settings</a:t>
            </a:r>
            <a:r>
              <a:rPr lang="sk-SK" dirty="0"/>
              <a:t> -</a:t>
            </a:r>
            <a:r>
              <a:rPr lang="en-GB" dirty="0"/>
              <a:t>&gt; </a:t>
            </a:r>
            <a:r>
              <a:rPr lang="sk-SK" dirty="0" err="1"/>
              <a:t>Indexing</a:t>
            </a:r>
            <a:r>
              <a:rPr lang="sk-SK" dirty="0"/>
              <a:t> </a:t>
            </a:r>
            <a:r>
              <a:rPr lang="sk-SK" dirty="0" err="1"/>
              <a:t>Policy</a:t>
            </a:r>
            <a:r>
              <a:rPr lang="sk-SK" dirty="0"/>
              <a:t> </a:t>
            </a:r>
            <a:r>
              <a:rPr lang="sk-SK" dirty="0" err="1"/>
              <a:t>configuration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75979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23AF17-EC95-CB07-D75E-DBA85CC3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The</a:t>
            </a:r>
            <a:r>
              <a:rPr lang="sk-SK" dirty="0"/>
              <a:t> End of </a:t>
            </a:r>
            <a:r>
              <a:rPr lang="sk-SK" dirty="0" err="1"/>
              <a:t>Cosmos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061D55D-AF0D-0E22-C5CD-A2B066E03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6536" y="3647335"/>
            <a:ext cx="5715798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8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07926C-6EE7-3CE4-571E-62396518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Models</a:t>
            </a:r>
            <a:r>
              <a:rPr lang="sk-SK" dirty="0"/>
              <a:t> – API </a:t>
            </a:r>
            <a:r>
              <a:rPr lang="sk-SK" dirty="0" err="1"/>
              <a:t>Layers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201B07C-6913-2714-9613-D1E23D60F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889634"/>
          </a:xfrm>
        </p:spPr>
        <p:txBody>
          <a:bodyPr>
            <a:normAutofit lnSpcReduction="10000"/>
          </a:bodyPr>
          <a:lstStyle/>
          <a:p>
            <a:r>
              <a:rPr lang="sk-SK" dirty="0" err="1"/>
              <a:t>NoSQL</a:t>
            </a:r>
            <a:r>
              <a:rPr lang="sk-SK" dirty="0"/>
              <a:t> API - </a:t>
            </a:r>
            <a:r>
              <a:rPr lang="en-US" dirty="0"/>
              <a:t>Database of Collections of Documents</a:t>
            </a:r>
            <a:endParaRPr lang="sk-SK" dirty="0"/>
          </a:p>
          <a:p>
            <a:pPr lvl="1"/>
            <a:r>
              <a:rPr lang="sk-SK" dirty="0" err="1"/>
              <a:t>Native</a:t>
            </a:r>
            <a:r>
              <a:rPr lang="sk-SK" dirty="0"/>
              <a:t> SQL </a:t>
            </a:r>
            <a:r>
              <a:rPr lang="sk-SK" dirty="0" err="1"/>
              <a:t>queries</a:t>
            </a:r>
            <a:r>
              <a:rPr lang="sk-SK" dirty="0"/>
              <a:t> over JSON </a:t>
            </a:r>
            <a:r>
              <a:rPr lang="sk-SK" dirty="0" err="1"/>
              <a:t>documents</a:t>
            </a:r>
            <a:endParaRPr lang="sk-SK" dirty="0"/>
          </a:p>
          <a:p>
            <a:pPr lvl="1"/>
            <a:r>
              <a:rPr lang="sk-SK" dirty="0"/>
              <a:t>New </a:t>
            </a:r>
            <a:r>
              <a:rPr lang="sk-SK" dirty="0" err="1"/>
              <a:t>features</a:t>
            </a:r>
            <a:r>
              <a:rPr lang="sk-SK" dirty="0"/>
              <a:t> priority</a:t>
            </a:r>
          </a:p>
          <a:p>
            <a:pPr lvl="1"/>
            <a:r>
              <a:rPr lang="sk-SK" dirty="0" err="1"/>
              <a:t>Recommended</a:t>
            </a:r>
            <a:r>
              <a:rPr lang="sk-SK" dirty="0"/>
              <a:t> </a:t>
            </a:r>
            <a:r>
              <a:rPr lang="sk-SK" dirty="0" err="1"/>
              <a:t>way</a:t>
            </a:r>
            <a:r>
              <a:rPr lang="sk-SK" dirty="0"/>
              <a:t> to </a:t>
            </a: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</a:t>
            </a:r>
            <a:r>
              <a:rPr lang="sk-SK" dirty="0" err="1"/>
              <a:t>for</a:t>
            </a:r>
            <a:r>
              <a:rPr lang="sk-SK" dirty="0"/>
              <a:t> new </a:t>
            </a:r>
            <a:r>
              <a:rPr lang="sk-SK" dirty="0" err="1"/>
              <a:t>projects</a:t>
            </a:r>
            <a:endParaRPr lang="sk-SK" dirty="0"/>
          </a:p>
          <a:p>
            <a:r>
              <a:rPr lang="sk-SK" dirty="0" err="1"/>
              <a:t>MongoDB</a:t>
            </a:r>
            <a:r>
              <a:rPr lang="sk-SK" dirty="0"/>
              <a:t> API</a:t>
            </a:r>
          </a:p>
          <a:p>
            <a:pPr lvl="1"/>
            <a:r>
              <a:rPr lang="sk-SK" dirty="0"/>
              <a:t>BSON </a:t>
            </a:r>
            <a:r>
              <a:rPr lang="sk-SK" dirty="0" err="1"/>
              <a:t>Document</a:t>
            </a:r>
            <a:r>
              <a:rPr lang="sk-SK" dirty="0"/>
              <a:t> </a:t>
            </a:r>
            <a:r>
              <a:rPr lang="sk-SK" dirty="0" err="1"/>
              <a:t>format</a:t>
            </a:r>
            <a:endParaRPr lang="sk-SK" dirty="0"/>
          </a:p>
          <a:p>
            <a:pPr lvl="1"/>
            <a:r>
              <a:rPr lang="sk-SK" dirty="0" err="1"/>
              <a:t>Simple</a:t>
            </a:r>
            <a:r>
              <a:rPr lang="sk-SK" dirty="0"/>
              <a:t> </a:t>
            </a:r>
            <a:r>
              <a:rPr lang="sk-SK" dirty="0" err="1"/>
              <a:t>migration</a:t>
            </a:r>
            <a:r>
              <a:rPr lang="sk-SK" dirty="0"/>
              <a:t> to </a:t>
            </a:r>
            <a:r>
              <a:rPr lang="sk-SK" dirty="0" err="1"/>
              <a:t>Cosmos</a:t>
            </a:r>
            <a:r>
              <a:rPr lang="sk-SK" dirty="0"/>
              <a:t> DB by just </a:t>
            </a:r>
            <a:r>
              <a:rPr lang="sk-SK" dirty="0" err="1"/>
              <a:t>changing</a:t>
            </a:r>
            <a:r>
              <a:rPr lang="sk-SK" dirty="0"/>
              <a:t> a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</a:t>
            </a:r>
            <a:endParaRPr lang="sk-SK" dirty="0"/>
          </a:p>
          <a:p>
            <a:r>
              <a:rPr lang="sk-SK" dirty="0" err="1"/>
              <a:t>PostgreSQL</a:t>
            </a:r>
            <a:r>
              <a:rPr lang="sk-SK" dirty="0"/>
              <a:t> API</a:t>
            </a:r>
          </a:p>
          <a:p>
            <a:pPr lvl="1"/>
            <a:r>
              <a:rPr lang="sk-SK" dirty="0"/>
              <a:t>Single-</a:t>
            </a:r>
            <a:r>
              <a:rPr lang="sk-SK" dirty="0" err="1"/>
              <a:t>Node</a:t>
            </a:r>
            <a:r>
              <a:rPr lang="sk-SK" dirty="0"/>
              <a:t> or </a:t>
            </a:r>
            <a:r>
              <a:rPr lang="sk-SK" dirty="0" err="1"/>
              <a:t>Multi-Node</a:t>
            </a:r>
            <a:r>
              <a:rPr lang="sk-SK" dirty="0"/>
              <a:t> </a:t>
            </a:r>
            <a:r>
              <a:rPr lang="sk-SK" dirty="0" err="1"/>
              <a:t>using</a:t>
            </a:r>
            <a:r>
              <a:rPr lang="sk-SK" dirty="0"/>
              <a:t> </a:t>
            </a:r>
            <a:r>
              <a:rPr lang="sk-SK" b="0" i="0" u="none" strike="noStrike" dirty="0" err="1">
                <a:effectLst/>
                <a:latin typeface="Segoe UI" panose="020B0502040204020203" pitchFamily="34" charset="0"/>
                <a:hlinkClick r:id="rId2"/>
              </a:rPr>
              <a:t>Citus</a:t>
            </a:r>
            <a:r>
              <a:rPr lang="sk-SK" b="0" i="0" u="none" strike="noStrike" dirty="0">
                <a:effectLst/>
                <a:latin typeface="Segoe UI" panose="020B0502040204020203" pitchFamily="34" charset="0"/>
                <a:hlinkClick r:id="rId2"/>
              </a:rPr>
              <a:t> </a:t>
            </a:r>
            <a:r>
              <a:rPr lang="sk-SK" b="0" i="0" u="none" strike="noStrike" dirty="0" err="1">
                <a:effectLst/>
                <a:latin typeface="Segoe UI" panose="020B0502040204020203" pitchFamily="34" charset="0"/>
                <a:hlinkClick r:id="rId2"/>
              </a:rPr>
              <a:t>open</a:t>
            </a:r>
            <a:r>
              <a:rPr lang="sk-SK" b="0" i="0" u="none" strike="noStrike" dirty="0">
                <a:effectLst/>
                <a:latin typeface="Segoe UI" panose="020B0502040204020203" pitchFamily="34" charset="0"/>
                <a:hlinkClick r:id="rId2"/>
              </a:rPr>
              <a:t> </a:t>
            </a:r>
            <a:r>
              <a:rPr lang="sk-SK" b="0" i="0" u="none" strike="noStrike" dirty="0" err="1">
                <a:effectLst/>
                <a:latin typeface="Segoe UI" panose="020B0502040204020203" pitchFamily="34" charset="0"/>
                <a:hlinkClick r:id="rId2"/>
              </a:rPr>
              <a:t>source</a:t>
            </a:r>
            <a:endParaRPr lang="sk-SK" b="0" i="0" u="none" strike="noStrike" dirty="0">
              <a:effectLst/>
              <a:latin typeface="Segoe UI" panose="020B0502040204020203" pitchFamily="34" charset="0"/>
            </a:endParaRPr>
          </a:p>
          <a:p>
            <a:r>
              <a:rPr lang="sk-SK" dirty="0"/>
              <a:t>Apache </a:t>
            </a:r>
            <a:r>
              <a:rPr lang="sk-SK" dirty="0" err="1"/>
              <a:t>Cassandra</a:t>
            </a:r>
            <a:r>
              <a:rPr lang="sk-SK" dirty="0"/>
              <a:t> API – </a:t>
            </a:r>
            <a:r>
              <a:rPr lang="sk-SK" dirty="0" err="1"/>
              <a:t>Column-oriented</a:t>
            </a:r>
            <a:r>
              <a:rPr lang="sk-SK" dirty="0"/>
              <a:t> </a:t>
            </a:r>
            <a:r>
              <a:rPr lang="sk-SK" dirty="0" err="1"/>
              <a:t>schema</a:t>
            </a:r>
            <a:endParaRPr lang="sk-SK" dirty="0"/>
          </a:p>
          <a:p>
            <a:r>
              <a:rPr lang="sk-SK" b="1" dirty="0"/>
              <a:t>Apache </a:t>
            </a:r>
            <a:r>
              <a:rPr lang="sk-SK" b="1" dirty="0" err="1"/>
              <a:t>Gremlin</a:t>
            </a:r>
            <a:r>
              <a:rPr lang="sk-SK" b="1" dirty="0"/>
              <a:t> API – </a:t>
            </a:r>
            <a:r>
              <a:rPr lang="sk-SK" b="1" dirty="0" err="1"/>
              <a:t>Graph</a:t>
            </a:r>
            <a:r>
              <a:rPr lang="sk-SK" b="1" dirty="0"/>
              <a:t> API (</a:t>
            </a:r>
            <a:r>
              <a:rPr lang="sk-SK" b="1" dirty="0" err="1"/>
              <a:t>showcased</a:t>
            </a:r>
            <a:r>
              <a:rPr lang="sk-SK" b="1" dirty="0"/>
              <a:t> in </a:t>
            </a:r>
            <a:r>
              <a:rPr lang="sk-SK" b="1" dirty="0" err="1"/>
              <a:t>this</a:t>
            </a:r>
            <a:r>
              <a:rPr lang="sk-SK" b="1" dirty="0"/>
              <a:t> </a:t>
            </a:r>
            <a:r>
              <a:rPr lang="sk-SK" b="1" dirty="0" err="1"/>
              <a:t>presentation</a:t>
            </a:r>
            <a:r>
              <a:rPr lang="sk-SK" b="1" dirty="0"/>
              <a:t>)</a:t>
            </a:r>
          </a:p>
          <a:p>
            <a:r>
              <a:rPr lang="sk-SK" dirty="0"/>
              <a:t>Table (</a:t>
            </a:r>
            <a:r>
              <a:rPr lang="sk-SK" dirty="0" err="1"/>
              <a:t>Key-Value</a:t>
            </a:r>
            <a:r>
              <a:rPr lang="sk-SK" dirty="0"/>
              <a:t>) API - </a:t>
            </a:r>
            <a:r>
              <a:rPr lang="en-US" dirty="0"/>
              <a:t>Database of Tables, with Rows</a:t>
            </a:r>
            <a:endParaRPr lang="sk-SK" dirty="0"/>
          </a:p>
          <a:p>
            <a:r>
              <a:rPr lang="sk-SK" dirty="0">
                <a:hlinkClick r:id="rId3"/>
              </a:rPr>
              <a:t>https://learn.microsoft.com/en-US/azure/cosmos-db/choose-api</a:t>
            </a:r>
            <a:endParaRPr lang="sk-SK" dirty="0"/>
          </a:p>
          <a:p>
            <a:pPr lvl="1"/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976B3CD-8D36-036E-1B98-70B7F9F2CE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55" y="253861"/>
            <a:ext cx="3193408" cy="167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3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07926C-6EE7-3CE4-571E-62396518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Cosmos</a:t>
            </a:r>
            <a:r>
              <a:rPr lang="sk-SK" dirty="0"/>
              <a:t> DB </a:t>
            </a:r>
            <a:r>
              <a:rPr lang="sk-SK" dirty="0" err="1"/>
              <a:t>Entities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201B07C-6913-2714-9613-D1E23D60F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796014"/>
            <a:ext cx="8596668" cy="452386"/>
          </a:xfrm>
        </p:spPr>
        <p:txBody>
          <a:bodyPr/>
          <a:lstStyle/>
          <a:p>
            <a:pPr marL="0" indent="0">
              <a:buNone/>
            </a:pPr>
            <a:r>
              <a:rPr lang="sk-SK" dirty="0">
                <a:hlinkClick r:id="rId2"/>
              </a:rPr>
              <a:t>https://learn.microsoft.com/en-us/azure/cosmos-db/resource-model</a:t>
            </a:r>
            <a:endParaRPr lang="sk-SK" dirty="0"/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976B3CD-8D36-036E-1B98-70B7F9F2C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55" y="253861"/>
            <a:ext cx="3193408" cy="1676539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ADB1FD05-AF0B-067E-5FFE-8CAA6AE1F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90783"/>
            <a:ext cx="8861302" cy="394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4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07926C-6EE7-3CE4-571E-62396518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Apache </a:t>
            </a:r>
            <a:r>
              <a:rPr lang="sk-SK" dirty="0" err="1"/>
              <a:t>Gremlin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201B07C-6913-2714-9613-D1E23D60F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Apache </a:t>
            </a:r>
            <a:r>
              <a:rPr lang="sk-SK" dirty="0" err="1">
                <a:hlinkClick r:id="rId2"/>
              </a:rPr>
              <a:t>TinkerPop</a:t>
            </a:r>
            <a:r>
              <a:rPr lang="sk-SK" dirty="0">
                <a:hlinkClick r:id="rId2"/>
              </a:rPr>
              <a:t> Standard</a:t>
            </a:r>
            <a:endParaRPr lang="sk-SK" dirty="0"/>
          </a:p>
          <a:p>
            <a:r>
              <a:rPr lang="sk-SK" dirty="0" err="1"/>
              <a:t>Vertices</a:t>
            </a:r>
            <a:r>
              <a:rPr lang="sk-SK" dirty="0"/>
              <a:t> „G.V()“ &amp; </a:t>
            </a:r>
            <a:r>
              <a:rPr lang="sk-SK" dirty="0" err="1"/>
              <a:t>Edges</a:t>
            </a:r>
            <a:r>
              <a:rPr lang="sk-SK" dirty="0"/>
              <a:t> „G.E()“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976B3CD-8D36-036E-1B98-70B7F9F2C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55" y="253861"/>
            <a:ext cx="3193408" cy="1676539"/>
          </a:xfrm>
          <a:prstGeom prst="rect">
            <a:avLst/>
          </a:prstGeom>
        </p:spPr>
      </p:pic>
      <p:pic>
        <p:nvPicPr>
          <p:cNvPr id="1026" name="Picture 2" descr="Gremlin (query language) - Wikipedia">
            <a:extLst>
              <a:ext uri="{FF2B5EF4-FFF2-40B4-BE49-F238E27FC236}">
                <a16:creationId xmlns:a16="http://schemas.microsoft.com/office/drawing/2014/main" id="{0307738A-3A53-C732-A4B8-0023CC024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092" y="253861"/>
            <a:ext cx="3580910" cy="138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4">
            <a:extLst>
              <a:ext uri="{FF2B5EF4-FFF2-40B4-BE49-F238E27FC236}">
                <a16:creationId xmlns:a16="http://schemas.microsoft.com/office/drawing/2014/main" id="{039171EE-7750-A5EE-2606-A79CC4209E1F}"/>
              </a:ext>
            </a:extLst>
          </p:cNvPr>
          <p:cNvGrpSpPr/>
          <p:nvPr/>
        </p:nvGrpSpPr>
        <p:grpSpPr>
          <a:xfrm>
            <a:off x="677334" y="3214173"/>
            <a:ext cx="5417841" cy="1284397"/>
            <a:chOff x="6253709" y="4560440"/>
            <a:chExt cx="5417841" cy="1284397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2D767021-E360-AEA2-E627-256A2F2A0F26}"/>
                </a:ext>
              </a:extLst>
            </p:cNvPr>
            <p:cNvSpPr/>
            <p:nvPr/>
          </p:nvSpPr>
          <p:spPr>
            <a:xfrm>
              <a:off x="6253709" y="4560440"/>
              <a:ext cx="5417841" cy="128439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F3C4057B-C00A-8A39-1B2D-CF2D4DD86506}"/>
                </a:ext>
              </a:extLst>
            </p:cNvPr>
            <p:cNvSpPr txBox="1"/>
            <p:nvPr/>
          </p:nvSpPr>
          <p:spPr>
            <a:xfrm>
              <a:off x="6253709" y="4864084"/>
              <a:ext cx="5417841" cy="677108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txBody>
            <a:bodyPr wrap="square" lIns="365760" tIns="182880" rIns="365760" bIns="182880" rtlCol="0">
              <a:spAutoFit/>
            </a:bodyPr>
            <a:lstStyle/>
            <a:p>
              <a:pPr lvl="0" algn="ctr" defTabSz="914367">
                <a:defRPr/>
              </a:pP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g.V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3620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'id'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).out(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'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rel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'</a:t>
              </a:r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).has(</a:t>
              </a:r>
              <a:r>
                <a:rPr lang="en-US" sz="2000" dirty="0">
                  <a:solidFill>
                    <a:srgbClr val="FF6600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2000" dirty="0" err="1">
                  <a:solidFill>
                    <a:srgbClr val="FF6600"/>
                  </a:solidFill>
                  <a:latin typeface="Consolas" panose="020B0609020204030204" pitchFamily="49" charset="0"/>
                </a:rPr>
                <a:t>attr</a:t>
              </a:r>
              <a:r>
                <a:rPr lang="en-US" sz="2000" dirty="0">
                  <a:solidFill>
                    <a:srgbClr val="FF6600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)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739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07926C-6EE7-3CE4-571E-62396518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Labeled</a:t>
            </a:r>
            <a:r>
              <a:rPr lang="sk-SK" dirty="0"/>
              <a:t> </a:t>
            </a:r>
            <a:r>
              <a:rPr lang="sk-SK" dirty="0" err="1"/>
              <a:t>Property</a:t>
            </a:r>
            <a:br>
              <a:rPr lang="sk-SK" dirty="0"/>
            </a:br>
            <a:r>
              <a:rPr lang="sk-SK" dirty="0" err="1"/>
              <a:t>Graphs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201B07C-6913-2714-9613-D1E23D60F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Vertices</a:t>
            </a:r>
            <a:r>
              <a:rPr lang="sk-SK" dirty="0"/>
              <a:t> (</a:t>
            </a:r>
            <a:r>
              <a:rPr lang="sk-SK" dirty="0" err="1"/>
              <a:t>Nodes</a:t>
            </a:r>
            <a:r>
              <a:rPr lang="sk-SK" dirty="0"/>
              <a:t>) &amp; </a:t>
            </a:r>
            <a:r>
              <a:rPr lang="sk-SK" dirty="0" err="1"/>
              <a:t>Edges</a:t>
            </a:r>
            <a:r>
              <a:rPr lang="sk-SK" dirty="0"/>
              <a:t> (</a:t>
            </a:r>
            <a:r>
              <a:rPr lang="sk-SK" dirty="0" err="1"/>
              <a:t>Relationships</a:t>
            </a:r>
            <a:r>
              <a:rPr lang="sk-SK" dirty="0"/>
              <a:t>)</a:t>
            </a:r>
          </a:p>
          <a:p>
            <a:r>
              <a:rPr lang="sk-SK" dirty="0" err="1"/>
              <a:t>Nodes</a:t>
            </a:r>
            <a:r>
              <a:rPr lang="sk-SK" dirty="0"/>
              <a:t> &amp; </a:t>
            </a:r>
            <a:r>
              <a:rPr lang="sk-SK" dirty="0" err="1"/>
              <a:t>Relationships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contain</a:t>
            </a:r>
            <a:r>
              <a:rPr lang="sk-SK" dirty="0"/>
              <a:t> </a:t>
            </a:r>
            <a:r>
              <a:rPr lang="sk-SK" dirty="0" err="1"/>
              <a:t>Properties</a:t>
            </a:r>
            <a:r>
              <a:rPr lang="sk-SK" dirty="0"/>
              <a:t> = </a:t>
            </a:r>
            <a:r>
              <a:rPr lang="sk-SK" dirty="0" err="1"/>
              <a:t>Mutable</a:t>
            </a:r>
            <a:r>
              <a:rPr lang="sk-SK" dirty="0"/>
              <a:t> </a:t>
            </a:r>
            <a:r>
              <a:rPr lang="sk-SK" dirty="0" err="1"/>
              <a:t>Key</a:t>
            </a:r>
            <a:r>
              <a:rPr lang="sk-SK" dirty="0"/>
              <a:t>/</a:t>
            </a:r>
            <a:r>
              <a:rPr lang="sk-SK" dirty="0" err="1"/>
              <a:t>Value</a:t>
            </a:r>
            <a:r>
              <a:rPr lang="sk-SK" dirty="0"/>
              <a:t> </a:t>
            </a:r>
            <a:r>
              <a:rPr lang="sk-SK" dirty="0" err="1"/>
              <a:t>pairs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976B3CD-8D36-036E-1B98-70B7F9F2C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55" y="253861"/>
            <a:ext cx="3193408" cy="1676539"/>
          </a:xfrm>
          <a:prstGeom prst="rect">
            <a:avLst/>
          </a:prstGeom>
        </p:spPr>
      </p:pic>
      <p:pic>
        <p:nvPicPr>
          <p:cNvPr id="1026" name="Picture 2" descr="Gremlin (query language) - Wikipedia">
            <a:extLst>
              <a:ext uri="{FF2B5EF4-FFF2-40B4-BE49-F238E27FC236}">
                <a16:creationId xmlns:a16="http://schemas.microsoft.com/office/drawing/2014/main" id="{0307738A-3A53-C732-A4B8-0023CC024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092" y="253861"/>
            <a:ext cx="3580910" cy="138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95553517-C1AB-42A7-454F-61AFBE142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423403"/>
              </p:ext>
            </p:extLst>
          </p:nvPr>
        </p:nvGraphicFramePr>
        <p:xfrm>
          <a:off x="677334" y="3024739"/>
          <a:ext cx="858771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585">
                  <a:extLst>
                    <a:ext uri="{9D8B030D-6E8A-4147-A177-3AD203B41FA5}">
                      <a16:colId xmlns:a16="http://schemas.microsoft.com/office/drawing/2014/main" val="3432947078"/>
                    </a:ext>
                  </a:extLst>
                </a:gridCol>
                <a:gridCol w="1608160">
                  <a:extLst>
                    <a:ext uri="{9D8B030D-6E8A-4147-A177-3AD203B41FA5}">
                      <a16:colId xmlns:a16="http://schemas.microsoft.com/office/drawing/2014/main" val="4265025949"/>
                    </a:ext>
                  </a:extLst>
                </a:gridCol>
                <a:gridCol w="5328971">
                  <a:extLst>
                    <a:ext uri="{9D8B030D-6E8A-4147-A177-3AD203B41FA5}">
                      <a16:colId xmlns:a16="http://schemas.microsoft.com/office/drawing/2014/main" val="1603486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89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identifier. Auto-generated if not provided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9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Entity type identifier. Query filtering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05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Partition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Integer,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Horizontal data distribution key. Query filtering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775486"/>
                  </a:ext>
                </a:extLst>
              </a:tr>
            </a:tbl>
          </a:graphicData>
        </a:graphic>
      </p:graphicFrame>
      <p:grpSp>
        <p:nvGrpSpPr>
          <p:cNvPr id="13" name="Group 3">
            <a:extLst>
              <a:ext uri="{FF2B5EF4-FFF2-40B4-BE49-F238E27FC236}">
                <a16:creationId xmlns:a16="http://schemas.microsoft.com/office/drawing/2014/main" id="{67868F0A-FAEE-CCB5-EBD7-BA5C57A62F44}"/>
              </a:ext>
            </a:extLst>
          </p:cNvPr>
          <p:cNvGrpSpPr/>
          <p:nvPr/>
        </p:nvGrpSpPr>
        <p:grpSpPr>
          <a:xfrm>
            <a:off x="677334" y="4866301"/>
            <a:ext cx="8005706" cy="1550376"/>
            <a:chOff x="1795997" y="1705958"/>
            <a:chExt cx="8153420" cy="1550376"/>
          </a:xfrm>
        </p:grpSpPr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A9A00B1D-C1B5-81B3-FA90-7A5B1FE34D33}"/>
                </a:ext>
              </a:extLst>
            </p:cNvPr>
            <p:cNvSpPr txBox="1"/>
            <p:nvPr/>
          </p:nvSpPr>
          <p:spPr>
            <a:xfrm>
              <a:off x="3707198" y="1705958"/>
              <a:ext cx="1554935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vertex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id: Luis</a:t>
              </a:r>
            </a:p>
            <a:p>
              <a:r>
                <a:rPr lang="en-US" dirty="0">
                  <a:solidFill>
                    <a:srgbClr val="7030A0"/>
                  </a:solidFill>
                </a:rPr>
                <a:t>label: </a:t>
              </a:r>
              <a:r>
                <a:rPr lang="sk-SK" dirty="0">
                  <a:solidFill>
                    <a:srgbClr val="7030A0"/>
                  </a:solidFill>
                </a:rPr>
                <a:t>P</a:t>
              </a:r>
              <a:r>
                <a:rPr lang="en-US" dirty="0" err="1">
                  <a:solidFill>
                    <a:srgbClr val="7030A0"/>
                  </a:solidFill>
                </a:rPr>
                <a:t>erson</a:t>
              </a:r>
              <a:endParaRPr lang="en-US" dirty="0">
                <a:solidFill>
                  <a:srgbClr val="7030A0"/>
                </a:solidFill>
              </a:endParaRP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properties: </a:t>
              </a:r>
            </a:p>
            <a:p>
              <a:pPr marL="285750" indent="-18288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age: 27</a:t>
              </a:r>
            </a:p>
          </p:txBody>
        </p:sp>
        <p:sp>
          <p:nvSpPr>
            <p:cNvPr id="15" name="Oval 5">
              <a:extLst>
                <a:ext uri="{FF2B5EF4-FFF2-40B4-BE49-F238E27FC236}">
                  <a16:creationId xmlns:a16="http://schemas.microsoft.com/office/drawing/2014/main" id="{BA220BD7-B403-00C6-E871-763BAF677AFB}"/>
                </a:ext>
              </a:extLst>
            </p:cNvPr>
            <p:cNvSpPr/>
            <p:nvPr/>
          </p:nvSpPr>
          <p:spPr>
            <a:xfrm>
              <a:off x="1795997" y="1848590"/>
              <a:ext cx="1407745" cy="14077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Luis</a:t>
              </a:r>
            </a:p>
          </p:txBody>
        </p:sp>
        <p:cxnSp>
          <p:nvCxnSpPr>
            <p:cNvPr id="16" name="Straight Arrow Connector 6">
              <a:extLst>
                <a:ext uri="{FF2B5EF4-FFF2-40B4-BE49-F238E27FC236}">
                  <a16:creationId xmlns:a16="http://schemas.microsoft.com/office/drawing/2014/main" id="{E72D6D0B-D66F-BF2B-A693-9A6DA4D6F0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5589" y="1995505"/>
              <a:ext cx="1348674" cy="1113913"/>
            </a:xfrm>
            <a:prstGeom prst="straightConnector1">
              <a:avLst/>
            </a:prstGeom>
            <a:ln w="762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66C328C5-740D-2A23-D5A4-A24CDB23F626}"/>
                </a:ext>
              </a:extLst>
            </p:cNvPr>
            <p:cNvSpPr txBox="1"/>
            <p:nvPr/>
          </p:nvSpPr>
          <p:spPr>
            <a:xfrm>
              <a:off x="7613566" y="1705958"/>
              <a:ext cx="233585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edge</a:t>
              </a:r>
            </a:p>
            <a:p>
              <a:r>
                <a:rPr lang="en-US" dirty="0"/>
                <a:t>id: </a:t>
              </a:r>
              <a:r>
                <a:rPr lang="en-US" dirty="0" err="1"/>
                <a:t>edgeId</a:t>
              </a:r>
              <a:endParaRPr lang="en-US" dirty="0"/>
            </a:p>
            <a:p>
              <a:r>
                <a:rPr lang="en-US" dirty="0">
                  <a:solidFill>
                    <a:srgbClr val="7030A0"/>
                  </a:solidFill>
                </a:rPr>
                <a:t>label: </a:t>
              </a:r>
              <a:r>
                <a:rPr lang="sk-SK" dirty="0">
                  <a:solidFill>
                    <a:srgbClr val="7030A0"/>
                  </a:solidFill>
                </a:rPr>
                <a:t>WORKS_AT</a:t>
              </a:r>
              <a:endParaRPr lang="en-US" dirty="0">
                <a:solidFill>
                  <a:srgbClr val="7030A0"/>
                </a:solidFill>
              </a:endParaRP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properties: </a:t>
              </a:r>
            </a:p>
            <a:p>
              <a:pPr marL="285750" indent="-18288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distance: 10miles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567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07926C-6EE7-3CE4-571E-62396518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Cosmos</a:t>
            </a:r>
            <a:r>
              <a:rPr lang="sk-SK" dirty="0"/>
              <a:t> DB </a:t>
            </a:r>
            <a:r>
              <a:rPr lang="sk-SK" dirty="0" err="1"/>
              <a:t>Gremlin</a:t>
            </a:r>
            <a:r>
              <a:rPr lang="sk-SK" dirty="0"/>
              <a:t> API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201B07C-6913-2714-9613-D1E23D60F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Only</a:t>
            </a:r>
            <a:r>
              <a:rPr lang="sk-SK" dirty="0"/>
              <a:t> </a:t>
            </a:r>
            <a:r>
              <a:rPr lang="sk-SK" dirty="0" err="1"/>
              <a:t>fully-managed</a:t>
            </a:r>
            <a:r>
              <a:rPr lang="sk-SK" dirty="0"/>
              <a:t> </a:t>
            </a:r>
            <a:r>
              <a:rPr lang="sk-SK" dirty="0" err="1"/>
              <a:t>horizontally-scalable</a:t>
            </a:r>
            <a:r>
              <a:rPr lang="sk-SK" dirty="0"/>
              <a:t> </a:t>
            </a:r>
            <a:r>
              <a:rPr lang="sk-SK" dirty="0" err="1"/>
              <a:t>PaaS</a:t>
            </a:r>
            <a:r>
              <a:rPr lang="sk-SK" dirty="0"/>
              <a:t> </a:t>
            </a:r>
            <a:r>
              <a:rPr lang="sk-SK" dirty="0" err="1"/>
              <a:t>graph</a:t>
            </a:r>
            <a:r>
              <a:rPr lang="sk-SK" dirty="0"/>
              <a:t> </a:t>
            </a:r>
            <a:r>
              <a:rPr lang="sk-SK" dirty="0" err="1"/>
              <a:t>database</a:t>
            </a:r>
            <a:r>
              <a:rPr lang="sk-SK" dirty="0"/>
              <a:t> </a:t>
            </a:r>
            <a:r>
              <a:rPr lang="sk-SK" dirty="0" err="1"/>
              <a:t>service</a:t>
            </a:r>
            <a:r>
              <a:rPr lang="sk-SK" dirty="0"/>
              <a:t>.</a:t>
            </a:r>
          </a:p>
          <a:p>
            <a:r>
              <a:rPr lang="sk-SK" dirty="0" err="1"/>
              <a:t>Graph</a:t>
            </a:r>
            <a:r>
              <a:rPr lang="sk-SK" dirty="0"/>
              <a:t> </a:t>
            </a:r>
            <a:r>
              <a:rPr lang="sk-SK" dirty="0" err="1"/>
              <a:t>engine</a:t>
            </a:r>
            <a:r>
              <a:rPr lang="sk-SK" dirty="0"/>
              <a:t> </a:t>
            </a:r>
            <a:r>
              <a:rPr lang="sk-SK" dirty="0" err="1"/>
              <a:t>based</a:t>
            </a:r>
            <a:r>
              <a:rPr lang="sk-SK" dirty="0"/>
              <a:t> on Apache </a:t>
            </a:r>
            <a:r>
              <a:rPr lang="sk-SK" dirty="0" err="1"/>
              <a:t>Tinkerpop</a:t>
            </a:r>
            <a:r>
              <a:rPr lang="sk-SK" dirty="0"/>
              <a:t> </a:t>
            </a:r>
            <a:r>
              <a:rPr lang="sk-SK" dirty="0" err="1"/>
              <a:t>standard</a:t>
            </a:r>
            <a:endParaRPr lang="sk-SK" dirty="0"/>
          </a:p>
          <a:p>
            <a:pPr lvl="1"/>
            <a:r>
              <a:rPr lang="sk-SK" dirty="0" err="1"/>
              <a:t>Adapted</a:t>
            </a:r>
            <a:r>
              <a:rPr lang="sk-SK" dirty="0"/>
              <a:t> to a </a:t>
            </a:r>
            <a:r>
              <a:rPr lang="sk-SK" dirty="0" err="1"/>
              <a:t>horizontally-scalable</a:t>
            </a:r>
            <a:r>
              <a:rPr lang="sk-SK" dirty="0"/>
              <a:t> </a:t>
            </a:r>
            <a:r>
              <a:rPr lang="sk-SK" dirty="0" err="1"/>
              <a:t>distributed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</a:t>
            </a:r>
            <a:r>
              <a:rPr lang="sk-SK" dirty="0" err="1"/>
              <a:t>system</a:t>
            </a:r>
            <a:endParaRPr lang="sk-SK" dirty="0"/>
          </a:p>
          <a:p>
            <a:pPr lvl="1"/>
            <a:r>
              <a:rPr lang="sk-SK" dirty="0" err="1"/>
              <a:t>Extended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</a:t>
            </a:r>
            <a:r>
              <a:rPr lang="sk-SK" dirty="0" err="1"/>
              <a:t>specific</a:t>
            </a:r>
            <a:r>
              <a:rPr lang="sk-SK" dirty="0"/>
              <a:t> </a:t>
            </a:r>
            <a:r>
              <a:rPr lang="sk-SK" dirty="0" err="1"/>
              <a:t>features</a:t>
            </a:r>
            <a:r>
              <a:rPr lang="sk-SK" dirty="0"/>
              <a:t>: </a:t>
            </a:r>
            <a:r>
              <a:rPr lang="sk-SK" dirty="0" err="1"/>
              <a:t>resource</a:t>
            </a:r>
            <a:r>
              <a:rPr lang="sk-SK" dirty="0"/>
              <a:t> </a:t>
            </a:r>
            <a:r>
              <a:rPr lang="sk-SK" dirty="0" err="1"/>
              <a:t>throttling</a:t>
            </a:r>
            <a:r>
              <a:rPr lang="sk-SK" dirty="0"/>
              <a:t>, </a:t>
            </a:r>
            <a:r>
              <a:rPr lang="sk-SK" dirty="0" err="1"/>
              <a:t>retry</a:t>
            </a:r>
            <a:r>
              <a:rPr lang="sk-SK" dirty="0"/>
              <a:t> </a:t>
            </a:r>
            <a:r>
              <a:rPr lang="sk-SK" dirty="0" err="1"/>
              <a:t>logic</a:t>
            </a:r>
            <a:r>
              <a:rPr lang="sk-SK" dirty="0"/>
              <a:t>, and </a:t>
            </a:r>
            <a:r>
              <a:rPr lang="sk-SK" dirty="0" err="1"/>
              <a:t>distributed</a:t>
            </a:r>
            <a:r>
              <a:rPr lang="sk-SK" dirty="0"/>
              <a:t> </a:t>
            </a:r>
            <a:r>
              <a:rPr lang="sk-SK" dirty="0" err="1"/>
              <a:t>runtime</a:t>
            </a:r>
            <a:r>
              <a:rPr lang="sk-SK" dirty="0"/>
              <a:t> </a:t>
            </a:r>
            <a:r>
              <a:rPr lang="sk-SK" dirty="0" err="1"/>
              <a:t>diagnostics</a:t>
            </a:r>
            <a:r>
              <a:rPr lang="sk-SK" dirty="0"/>
              <a:t>.</a:t>
            </a:r>
          </a:p>
          <a:p>
            <a:r>
              <a:rPr lang="sk-SK" dirty="0" err="1"/>
              <a:t>Wire-protocol</a:t>
            </a:r>
            <a:r>
              <a:rPr lang="sk-SK" dirty="0"/>
              <a:t> </a:t>
            </a:r>
            <a:r>
              <a:rPr lang="sk-SK" dirty="0" err="1"/>
              <a:t>compatibility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OSS </a:t>
            </a:r>
            <a:r>
              <a:rPr lang="sk-SK" dirty="0" err="1"/>
              <a:t>connectors</a:t>
            </a:r>
            <a:r>
              <a:rPr lang="sk-SK" dirty="0"/>
              <a:t> and </a:t>
            </a:r>
            <a:r>
              <a:rPr lang="sk-SK" dirty="0" err="1"/>
              <a:t>libraries</a:t>
            </a:r>
            <a:r>
              <a:rPr lang="sk-SK" dirty="0"/>
              <a:t>.</a:t>
            </a:r>
          </a:p>
          <a:p>
            <a:r>
              <a:rPr lang="en-US" dirty="0"/>
              <a:t>Flat data, modelled within SQL API</a:t>
            </a:r>
            <a:endParaRPr lang="sk-SK" dirty="0"/>
          </a:p>
          <a:p>
            <a:pPr lvl="1"/>
            <a:r>
              <a:rPr lang="en-US" dirty="0"/>
              <a:t>Can use SQL API to add additional data to graph collection</a:t>
            </a:r>
            <a:r>
              <a:rPr lang="sk-SK" dirty="0"/>
              <a:t> (</a:t>
            </a:r>
            <a:r>
              <a:rPr lang="sk-SK" dirty="0" err="1"/>
              <a:t>e.g</a:t>
            </a:r>
            <a:r>
              <a:rPr lang="sk-SK" dirty="0"/>
              <a:t>. _</a:t>
            </a:r>
            <a:r>
              <a:rPr lang="sk-SK" dirty="0" err="1"/>
              <a:t>graph_icon</a:t>
            </a:r>
            <a:r>
              <a:rPr lang="sk-SK" dirty="0"/>
              <a:t>_)</a:t>
            </a:r>
          </a:p>
          <a:p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all</a:t>
            </a:r>
            <a:r>
              <a:rPr lang="sk-SK" dirty="0"/>
              <a:t> Apache </a:t>
            </a:r>
            <a:r>
              <a:rPr lang="sk-SK" dirty="0" err="1"/>
              <a:t>Tinkerpop</a:t>
            </a:r>
            <a:r>
              <a:rPr lang="sk-SK" dirty="0"/>
              <a:t> </a:t>
            </a:r>
            <a:r>
              <a:rPr lang="sk-SK" dirty="0" err="1"/>
              <a:t>Gremlin</a:t>
            </a:r>
            <a:r>
              <a:rPr lang="sk-SK" dirty="0"/>
              <a:t> </a:t>
            </a:r>
            <a:r>
              <a:rPr lang="sk-SK" dirty="0" err="1"/>
              <a:t>functionalities</a:t>
            </a:r>
            <a:r>
              <a:rPr lang="sk-SK" dirty="0"/>
              <a:t> are </a:t>
            </a:r>
            <a:r>
              <a:rPr lang="sk-SK" dirty="0" err="1"/>
              <a:t>supported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https://docs.microsoft.com/en-us/azure/cosmos-db/gremlin-support</a:t>
            </a:r>
            <a:endParaRPr lang="en-US" dirty="0"/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976B3CD-8D36-036E-1B98-70B7F9F2C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55" y="253861"/>
            <a:ext cx="3193408" cy="1676539"/>
          </a:xfrm>
          <a:prstGeom prst="rect">
            <a:avLst/>
          </a:prstGeom>
        </p:spPr>
      </p:pic>
      <p:pic>
        <p:nvPicPr>
          <p:cNvPr id="1026" name="Picture 2" descr="Gremlin (query language) - Wikipedia">
            <a:extLst>
              <a:ext uri="{FF2B5EF4-FFF2-40B4-BE49-F238E27FC236}">
                <a16:creationId xmlns:a16="http://schemas.microsoft.com/office/drawing/2014/main" id="{0307738A-3A53-C732-A4B8-0023CC024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092" y="253861"/>
            <a:ext cx="3580910" cy="138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15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35E47D-2F3F-FDBE-76D7-34AD89A2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Apache </a:t>
            </a:r>
            <a:r>
              <a:rPr lang="sk-SK" dirty="0" err="1"/>
              <a:t>TinkerPop</a:t>
            </a:r>
            <a:r>
              <a:rPr lang="sk-SK" dirty="0"/>
              <a:t> </a:t>
            </a:r>
            <a:r>
              <a:rPr lang="sk-SK" dirty="0" err="1"/>
              <a:t>Compatibility</a:t>
            </a:r>
            <a:endParaRPr lang="sk-SK" dirty="0"/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F38AF4D8-D819-9936-984C-B67B376C92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3686633"/>
              </p:ext>
            </p:extLst>
          </p:nvPr>
        </p:nvGraphicFramePr>
        <p:xfrm>
          <a:off x="677334" y="1930400"/>
          <a:ext cx="9005679" cy="3810062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448821">
                  <a:extLst>
                    <a:ext uri="{9D8B030D-6E8A-4147-A177-3AD203B41FA5}">
                      <a16:colId xmlns:a16="http://schemas.microsoft.com/office/drawing/2014/main" val="527234091"/>
                    </a:ext>
                  </a:extLst>
                </a:gridCol>
                <a:gridCol w="3054018">
                  <a:extLst>
                    <a:ext uri="{9D8B030D-6E8A-4147-A177-3AD203B41FA5}">
                      <a16:colId xmlns:a16="http://schemas.microsoft.com/office/drawing/2014/main" val="1397054947"/>
                    </a:ext>
                  </a:extLst>
                </a:gridCol>
                <a:gridCol w="2251420">
                  <a:extLst>
                    <a:ext uri="{9D8B030D-6E8A-4147-A177-3AD203B41FA5}">
                      <a16:colId xmlns:a16="http://schemas.microsoft.com/office/drawing/2014/main" val="1691275427"/>
                    </a:ext>
                  </a:extLst>
                </a:gridCol>
                <a:gridCol w="2251420">
                  <a:extLst>
                    <a:ext uri="{9D8B030D-6E8A-4147-A177-3AD203B41FA5}">
                      <a16:colId xmlns:a16="http://schemas.microsoft.com/office/drawing/2014/main" val="734791964"/>
                    </a:ext>
                  </a:extLst>
                </a:gridCol>
              </a:tblGrid>
              <a:tr h="548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spc="20" baseline="0">
                          <a:effectLst/>
                        </a:rPr>
                        <a:t>Platform</a:t>
                      </a:r>
                      <a:endParaRPr lang="en-US" sz="1600" b="1" spc="20" baseline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spc="20" baseline="0">
                          <a:effectLst/>
                        </a:rPr>
                        <a:t>Source</a:t>
                      </a:r>
                      <a:endParaRPr lang="en-US" sz="1600" b="1" spc="20" baseline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spc="20" baseline="0" dirty="0">
                          <a:effectLst/>
                        </a:rPr>
                        <a:t>Getting Started</a:t>
                      </a:r>
                      <a:endParaRPr lang="en-US" sz="1600" b="1" spc="20" baseline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spc="20" baseline="0" dirty="0">
                          <a:effectLst/>
                        </a:rPr>
                        <a:t>Version</a:t>
                      </a:r>
                      <a:endParaRPr lang="en-US" sz="1600" b="1" spc="20" baseline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 anchor="b"/>
                </a:tc>
                <a:extLst>
                  <a:ext uri="{0D108BD9-81ED-4DB2-BD59-A6C34878D82A}">
                    <a16:rowId xmlns:a16="http://schemas.microsoft.com/office/drawing/2014/main" val="1569343186"/>
                  </a:ext>
                </a:extLst>
              </a:tr>
              <a:tr h="52928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spc="20" baseline="0" dirty="0">
                          <a:effectLst/>
                          <a:hlinkClick r:id="rId2"/>
                        </a:rPr>
                        <a:t>.NET</a:t>
                      </a:r>
                      <a:endParaRPr lang="en-US" sz="1600" spc="20" baseline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spc="20" baseline="0" dirty="0">
                          <a:effectLst/>
                          <a:hlinkClick r:id="rId3"/>
                        </a:rPr>
                        <a:t>Gremlin.NET on GitHub</a:t>
                      </a:r>
                      <a:endParaRPr lang="en-US" sz="1600" spc="20" baseline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spc="20" baseline="0">
                          <a:effectLst/>
                          <a:hlinkClick r:id="rId4"/>
                        </a:rPr>
                        <a:t>Create Graph using .NET</a:t>
                      </a:r>
                      <a:endParaRPr lang="en-US" sz="1600" spc="20" baseline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spc="20" baseline="0">
                          <a:effectLst/>
                        </a:rPr>
                        <a:t>3.4.0-RC2</a:t>
                      </a:r>
                      <a:endParaRPr lang="en-US" sz="1600" spc="20" baseline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/>
                </a:tc>
                <a:extLst>
                  <a:ext uri="{0D108BD9-81ED-4DB2-BD59-A6C34878D82A}">
                    <a16:rowId xmlns:a16="http://schemas.microsoft.com/office/drawing/2014/main" val="2991309806"/>
                  </a:ext>
                </a:extLst>
              </a:tr>
              <a:tr h="52928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spc="20" baseline="0">
                          <a:effectLst/>
                          <a:hlinkClick r:id="rId5"/>
                        </a:rPr>
                        <a:t>Java</a:t>
                      </a:r>
                      <a:endParaRPr lang="en-US" sz="1600" spc="20" baseline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spc="20" baseline="0" dirty="0">
                          <a:effectLst/>
                          <a:hlinkClick r:id="rId6"/>
                        </a:rPr>
                        <a:t>Gremlin </a:t>
                      </a:r>
                      <a:r>
                        <a:rPr lang="en-US" sz="1600" u="none" strike="noStrike" spc="20" baseline="0" dirty="0" err="1">
                          <a:effectLst/>
                          <a:hlinkClick r:id="rId6"/>
                        </a:rPr>
                        <a:t>JavaDoc</a:t>
                      </a:r>
                      <a:endParaRPr lang="en-US" sz="1600" spc="20" baseline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spc="20" baseline="0">
                          <a:effectLst/>
                          <a:hlinkClick r:id="rId7"/>
                        </a:rPr>
                        <a:t>Create Graph using Java</a:t>
                      </a:r>
                      <a:endParaRPr lang="en-US" sz="1600" spc="20" baseline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spc="20" baseline="0">
                          <a:effectLst/>
                        </a:rPr>
                        <a:t>3.2.0+</a:t>
                      </a:r>
                      <a:endParaRPr lang="en-US" sz="1600" spc="20" baseline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/>
                </a:tc>
                <a:extLst>
                  <a:ext uri="{0D108BD9-81ED-4DB2-BD59-A6C34878D82A}">
                    <a16:rowId xmlns:a16="http://schemas.microsoft.com/office/drawing/2014/main" val="2067593482"/>
                  </a:ext>
                </a:extLst>
              </a:tr>
              <a:tr h="52928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spc="20" baseline="0">
                          <a:effectLst/>
                          <a:hlinkClick r:id="rId8"/>
                        </a:rPr>
                        <a:t>Node.js</a:t>
                      </a:r>
                      <a:endParaRPr lang="en-US" sz="1600" spc="20" baseline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spc="20" baseline="0">
                          <a:effectLst/>
                          <a:hlinkClick r:id="rId9"/>
                        </a:rPr>
                        <a:t>Gremlin-JavaScript on GitHub</a:t>
                      </a:r>
                      <a:endParaRPr lang="en-US" sz="1600" spc="20" baseline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spc="20" baseline="0">
                          <a:effectLst/>
                          <a:hlinkClick r:id="rId10"/>
                        </a:rPr>
                        <a:t>Create Graph using Node.js</a:t>
                      </a:r>
                      <a:endParaRPr lang="en-US" sz="1600" spc="20" baseline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spc="20" baseline="0">
                          <a:effectLst/>
                        </a:rPr>
                        <a:t>3.3.4+</a:t>
                      </a:r>
                      <a:endParaRPr lang="en-US" sz="1600" spc="20" baseline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/>
                </a:tc>
                <a:extLst>
                  <a:ext uri="{0D108BD9-81ED-4DB2-BD59-A6C34878D82A}">
                    <a16:rowId xmlns:a16="http://schemas.microsoft.com/office/drawing/2014/main" val="728734123"/>
                  </a:ext>
                </a:extLst>
              </a:tr>
              <a:tr h="52928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spc="20" baseline="0">
                          <a:effectLst/>
                          <a:hlinkClick r:id="rId11"/>
                        </a:rPr>
                        <a:t>Python</a:t>
                      </a:r>
                      <a:endParaRPr lang="en-US" sz="1600" spc="20" baseline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spc="20" baseline="0">
                          <a:effectLst/>
                          <a:hlinkClick r:id="rId12"/>
                        </a:rPr>
                        <a:t>Gremlin-Python on GitHub</a:t>
                      </a:r>
                      <a:endParaRPr lang="en-US" sz="1600" spc="20" baseline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spc="20" baseline="0">
                          <a:effectLst/>
                          <a:hlinkClick r:id="rId13"/>
                        </a:rPr>
                        <a:t>Create Graph using Python</a:t>
                      </a:r>
                      <a:endParaRPr lang="en-US" sz="1600" spc="20" baseline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spc="20" baseline="0" dirty="0">
                          <a:effectLst/>
                        </a:rPr>
                        <a:t>3.2.7</a:t>
                      </a:r>
                      <a:endParaRPr lang="en-US" sz="1600" spc="20" baseline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/>
                </a:tc>
                <a:extLst>
                  <a:ext uri="{0D108BD9-81ED-4DB2-BD59-A6C34878D82A}">
                    <a16:rowId xmlns:a16="http://schemas.microsoft.com/office/drawing/2014/main" val="1629313162"/>
                  </a:ext>
                </a:extLst>
              </a:tr>
              <a:tr h="52928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spc="20" baseline="0">
                          <a:effectLst/>
                          <a:hlinkClick r:id="rId14"/>
                        </a:rPr>
                        <a:t>PHP</a:t>
                      </a:r>
                      <a:endParaRPr lang="en-US" sz="1600" spc="20" baseline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spc="20" baseline="0">
                          <a:effectLst/>
                          <a:hlinkClick r:id="rId15"/>
                        </a:rPr>
                        <a:t>Gremlin-PHP on GitHub</a:t>
                      </a:r>
                      <a:endParaRPr lang="en-US" sz="1600" spc="20" baseline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spc="20" baseline="0">
                          <a:effectLst/>
                          <a:hlinkClick r:id="rId16"/>
                        </a:rPr>
                        <a:t>Create Graph using PHP</a:t>
                      </a:r>
                      <a:endParaRPr lang="en-US" sz="1600" spc="20" baseline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spc="20" baseline="0">
                          <a:effectLst/>
                        </a:rPr>
                        <a:t>3.1.0</a:t>
                      </a:r>
                      <a:endParaRPr lang="en-US" sz="1600" spc="20" baseline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/>
                </a:tc>
                <a:extLst>
                  <a:ext uri="{0D108BD9-81ED-4DB2-BD59-A6C34878D82A}">
                    <a16:rowId xmlns:a16="http://schemas.microsoft.com/office/drawing/2014/main" val="469272834"/>
                  </a:ext>
                </a:extLst>
              </a:tr>
              <a:tr h="54813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spc="20" baseline="0">
                          <a:effectLst/>
                          <a:hlinkClick r:id="rId17"/>
                        </a:rPr>
                        <a:t>Gremlin console</a:t>
                      </a:r>
                      <a:endParaRPr lang="en-US" sz="1600" spc="20" baseline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spc="20" baseline="0" dirty="0" err="1">
                          <a:effectLst/>
                          <a:hlinkClick r:id="rId18"/>
                        </a:rPr>
                        <a:t>TinkerPop</a:t>
                      </a:r>
                      <a:r>
                        <a:rPr lang="en-US" sz="1600" u="none" strike="noStrike" spc="20" baseline="0" dirty="0">
                          <a:effectLst/>
                          <a:hlinkClick r:id="rId18"/>
                        </a:rPr>
                        <a:t> docs</a:t>
                      </a:r>
                      <a:endParaRPr lang="en-US" sz="1600" spc="20" baseline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spc="20" baseline="0">
                          <a:effectLst/>
                          <a:hlinkClick r:id="rId19"/>
                        </a:rPr>
                        <a:t>Create Graph using Gremlin Console</a:t>
                      </a:r>
                      <a:endParaRPr lang="en-US" sz="1600" spc="20" baseline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spc="20" baseline="0" dirty="0">
                          <a:effectLst/>
                        </a:rPr>
                        <a:t>3.2.0 +</a:t>
                      </a:r>
                      <a:endParaRPr lang="en-US" sz="1600" spc="20" baseline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/>
                </a:tc>
                <a:extLst>
                  <a:ext uri="{0D108BD9-81ED-4DB2-BD59-A6C34878D82A}">
                    <a16:rowId xmlns:a16="http://schemas.microsoft.com/office/drawing/2014/main" val="3176438609"/>
                  </a:ext>
                </a:extLst>
              </a:tr>
            </a:tbl>
          </a:graphicData>
        </a:graphic>
      </p:graphicFrame>
      <p:pic>
        <p:nvPicPr>
          <p:cNvPr id="6" name="Obrázok 5">
            <a:extLst>
              <a:ext uri="{FF2B5EF4-FFF2-40B4-BE49-F238E27FC236}">
                <a16:creationId xmlns:a16="http://schemas.microsoft.com/office/drawing/2014/main" id="{DF380BCE-1B0C-F9C2-DF17-C344BEBE41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55" y="253861"/>
            <a:ext cx="3193408" cy="167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93254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Modrá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478</TotalTime>
  <Words>2280</Words>
  <Application>Microsoft Office PowerPoint</Application>
  <PresentationFormat>Širokouhlá</PresentationFormat>
  <Paragraphs>357</Paragraphs>
  <Slides>37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37</vt:i4>
      </vt:variant>
    </vt:vector>
  </HeadingPairs>
  <TitlesOfParts>
    <vt:vector size="43" baseType="lpstr">
      <vt:lpstr>Arial</vt:lpstr>
      <vt:lpstr>Consolas</vt:lpstr>
      <vt:lpstr>Segoe UI</vt:lpstr>
      <vt:lpstr>Trebuchet MS</vt:lpstr>
      <vt:lpstr>Wingdings 3</vt:lpstr>
      <vt:lpstr>Fazeta</vt:lpstr>
      <vt:lpstr>Azure Cosmos DB</vt:lpstr>
      <vt:lpstr>Basic Characteristics</vt:lpstr>
      <vt:lpstr>Installation &amp; Setup</vt:lpstr>
      <vt:lpstr>Data Models – API Layers</vt:lpstr>
      <vt:lpstr>Cosmos DB Entities</vt:lpstr>
      <vt:lpstr>Apache Gremlin</vt:lpstr>
      <vt:lpstr>Labeled Property Graphs</vt:lpstr>
      <vt:lpstr>Cosmos DB Gremlin API</vt:lpstr>
      <vt:lpstr>Apache TinkerPop Compatibility</vt:lpstr>
      <vt:lpstr>Cosmos DB supported Gremlin steps</vt:lpstr>
      <vt:lpstr>DML Operations</vt:lpstr>
      <vt:lpstr>Point-Lookups</vt:lpstr>
      <vt:lpstr>Filtering</vt:lpstr>
      <vt:lpstr>Filtering</vt:lpstr>
      <vt:lpstr>Traversal</vt:lpstr>
      <vt:lpstr>Aggregation</vt:lpstr>
      <vt:lpstr>Demo: Webcrawler</vt:lpstr>
      <vt:lpstr>ER Schema</vt:lpstr>
      <vt:lpstr>Logical (Database) Schema</vt:lpstr>
      <vt:lpstr>Indexing &amp; Primary/Secondary Keys</vt:lpstr>
      <vt:lpstr>Indexing Policy</vt:lpstr>
      <vt:lpstr>Sample Data</vt:lpstr>
      <vt:lpstr>1. Query: Shortest Path</vt:lpstr>
      <vt:lpstr>1. Query Result (JSON)</vt:lpstr>
      <vt:lpstr>2. Query: Degree Centrality</vt:lpstr>
      <vt:lpstr>2. Query Result (JSON)</vt:lpstr>
      <vt:lpstr>3. Query: Cycle Detection</vt:lpstr>
      <vt:lpstr>3. Query Result (G.V() visualisation)</vt:lpstr>
      <vt:lpstr>Query Execution Profile</vt:lpstr>
      <vt:lpstr>Query Results – Execution Times</vt:lpstr>
      <vt:lpstr>Useful Tools &amp; Platforms</vt:lpstr>
      <vt:lpstr>Azure Web Interface</vt:lpstr>
      <vt:lpstr>Gremlin Console</vt:lpstr>
      <vt:lpstr>G.V() – Gremlin IDE &amp; Visualisation Tool</vt:lpstr>
      <vt:lpstr>Re/sources</vt:lpstr>
      <vt:lpstr>List of Additional Files</vt:lpstr>
      <vt:lpstr>The End of Cosmos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Cosmos DB</dc:title>
  <dc:creator>Martin</dc:creator>
  <cp:lastModifiedBy>Martin</cp:lastModifiedBy>
  <cp:revision>1</cp:revision>
  <dcterms:created xsi:type="dcterms:W3CDTF">2023-05-06T14:22:51Z</dcterms:created>
  <dcterms:modified xsi:type="dcterms:W3CDTF">2023-05-07T14:49:57Z</dcterms:modified>
</cp:coreProperties>
</file>