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5" r:id="rId18"/>
    <p:sldId id="270" r:id="rId19"/>
    <p:sldId id="271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59acaf3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59acaf3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59acaf3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59acaf3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59acaf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59acaf3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[IRectangle|calculateArea();draw()]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[Rectangle|width:int;height:int|calculateArea();draw()]-.-^[IRectangle]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[IRectangle]&lt;-[GUI]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[IRectangle]&lt;-[GeometryComputeApp]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59acaf3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59acaf3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[IGeometricRectangle|calculateArea()]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[IVisualRectangle|draw()]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[Rectangle|width:int;height:int|calculateArea();draw()]-.-^[IVisualRectangle]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[Rectangle]-.-^[IGeometricRectangle]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[IVisualRectangle]&lt;-[GUI]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[IGeometricRectangle]&lt;-[GeometryComputeApp]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59acaf3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59acaf3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59acaf3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59acaf3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59acaf3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59acaf3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Yuml.me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[Ticket]-&gt;[User]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[Ticket]-&gt;[Concert]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[Concert]-*&gt;[Band]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[Band]-*&gt;[Concert]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59acaf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59acaf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59acaf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59acaf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59acaf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59acaf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59acaf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59acaf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59acaf3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59acaf3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59acaf3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59acaf3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59acaf3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59acaf3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yuml.me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[Rectangle|calculateArea();draw()]&lt;-[GUI]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[Rectangle]&lt;-[GeometryComputeApp]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59acaf3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59acaf3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Yuml.me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[Rectangle|draw()]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[Rectangle]&lt;-[GUI]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[GeometricRectangle|calculateArea()]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[Rectangle]-&gt;[GeometricRectangle]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[GeometricRectangle]&lt;-[GeometryComputeApp]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Software Design 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SOLID - Single Responsibility Principle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class should only have one reason to change</a:t>
            </a:r>
            <a:endParaRPr dirty="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00" y="2152282"/>
            <a:ext cx="6715376" cy="2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SOLID - Single Responsibility Principle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4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Separation of responsibilities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063" y="1152475"/>
            <a:ext cx="27146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SOLID - Open Closed Principle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for extension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Closed for modification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SOLID - Liskov Substitution Principle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class should not alter the behavior of the superclass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Example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SOLID - Interface Segregation Principle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Clients of interfaces should only use the methods that they use i.e. do not create very big interfaces; and think about the interfaces from the consumer perspective</a:t>
            </a:r>
            <a:endParaRPr dirty="0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15" y="2191352"/>
            <a:ext cx="8007976" cy="15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SOLID - Interface Segregation Principle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89" y="2210127"/>
            <a:ext cx="8224825" cy="15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54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SOLID - Dependency Inversion Principle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581D5-A467-49D4-BF5F-0103530E0974}"/>
              </a:ext>
            </a:extLst>
          </p:cNvPr>
          <p:cNvSpPr txBox="1"/>
          <p:nvPr/>
        </p:nvSpPr>
        <p:spPr>
          <a:xfrm>
            <a:off x="635794" y="1607344"/>
            <a:ext cx="7250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this idea, Robert C. Martin’s definition of the Dependency Inversion Principle consists of two parts:</a:t>
            </a:r>
          </a:p>
          <a:p>
            <a:r>
              <a:rPr lang="en-US" dirty="0"/>
              <a:t>High-level modules should not depend on low-level modules. Both should depend on abstractions.</a:t>
            </a:r>
          </a:p>
          <a:p>
            <a:r>
              <a:rPr lang="en-US" dirty="0"/>
              <a:t>Abstractions should not depend on details. Details should depend on abstractions.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9174-8F42-4049-8C17-5A30B35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 composition over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435C8-0560-46F4-980B-D7DD9C665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Depth (Death)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974129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modelling Exercise</a:t>
            </a:r>
            <a:endParaRPr dirty="0"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ticketing agency needs to build a model to sell tickets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concert can be held with many bands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Users can buy tickets to a concert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TODO: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Determine entities + relations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modeling Exercise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450" y="1113800"/>
            <a:ext cx="297757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50" y="1404775"/>
            <a:ext cx="3301625" cy="1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 classroom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OOP - part 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Class/Package design principles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Database modelling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0645-7044-4F27-BC38-DE789F7E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Exercise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5146-9B3B-4E8F-8F86-B999F6658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bookstore needs to sell books to people. A user can buy multiple books.</a:t>
            </a:r>
          </a:p>
          <a:p>
            <a:r>
              <a:rPr lang="en-US" dirty="0"/>
              <a:t>We need to track the price for a book. How can we do that?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TODO:</a:t>
            </a:r>
          </a:p>
          <a:p>
            <a:pPr marL="114300" indent="0">
              <a:buNone/>
            </a:pPr>
            <a:r>
              <a:rPr lang="en-US" dirty="0"/>
              <a:t>Determine relations + build database model (</a:t>
            </a:r>
            <a:r>
              <a:rPr lang="en-US" dirty="0" err="1"/>
              <a:t>mysql</a:t>
            </a:r>
            <a:r>
              <a:rPr lang="en-US" dirty="0"/>
              <a:t> / </a:t>
            </a:r>
            <a:r>
              <a:rPr lang="en-US" dirty="0" err="1"/>
              <a:t>sql</a:t>
            </a:r>
            <a:r>
              <a:rPr lang="en-US" dirty="0"/>
              <a:t> server)</a:t>
            </a:r>
          </a:p>
          <a:p>
            <a:pPr marL="114300" indent="0">
              <a:buNone/>
            </a:pPr>
            <a:r>
              <a:rPr lang="en-US" dirty="0"/>
              <a:t>Connect from </a:t>
            </a:r>
            <a:r>
              <a:rPr lang="en-US" dirty="0" err="1"/>
              <a:t>.net</a:t>
            </a:r>
            <a:r>
              <a:rPr lang="en-US" dirty="0"/>
              <a:t>/ java to this database</a:t>
            </a:r>
          </a:p>
        </p:txBody>
      </p:sp>
    </p:spTree>
    <p:extLst>
      <p:ext uri="{BB962C8B-B14F-4D97-AF65-F5344CB8AC3E}">
        <p14:creationId xmlns:p14="http://schemas.microsoft.com/office/powerpoint/2010/main" val="18960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OOP - part 2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L1_Revision.pdf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Relationship between classes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Dependency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Association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Aggregation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Composition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Generalization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Realization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A908-F7C3-4698-8FBB-FC5D98E2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Patterns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52FEFB-FEB1-4A6B-8704-A2C80AF89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9" y="959438"/>
            <a:ext cx="7529513" cy="40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0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SOLID Design Principles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Why do you need a good design?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9D99-A3B7-422B-B427-6143DCC7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3A90E1-C68B-49CC-802B-198CF145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07" y="1143401"/>
            <a:ext cx="5049043" cy="375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06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SOLID Design Principles - Why?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62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Changes are inevitable. The only constant is change.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change in code will take more and more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994" y="2419569"/>
            <a:ext cx="42862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69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SOLID Design Principles - Why?</a:t>
            </a:r>
            <a:endParaRPr dirty="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163" y="1109500"/>
            <a:ext cx="7463665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1DA19-08B4-43B5-BBFA-D22A551D8A57}"/>
              </a:ext>
            </a:extLst>
          </p:cNvPr>
          <p:cNvSpPr txBox="1"/>
          <p:nvPr/>
        </p:nvSpPr>
        <p:spPr>
          <a:xfrm>
            <a:off x="4485583" y="1017725"/>
            <a:ext cx="4507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Roughly speaking, design phase should take ~1 week.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SOLID Design Principles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 Responsibility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Open/Closed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Liskov Substitution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Interface Segregation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Dependency inversion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502</Words>
  <Application>Microsoft Office PowerPoint</Application>
  <PresentationFormat>On-screen Show (16:9)</PresentationFormat>
  <Paragraphs>91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Lab 2</vt:lpstr>
      <vt:lpstr>Today</vt:lpstr>
      <vt:lpstr>OOP - part 2</vt:lpstr>
      <vt:lpstr>Architecture Patterns</vt:lpstr>
      <vt:lpstr>SOLID Design Principles</vt:lpstr>
      <vt:lpstr>Change</vt:lpstr>
      <vt:lpstr>SOLID Design Principles - Why?</vt:lpstr>
      <vt:lpstr>SOLID Design Principles - Why?</vt:lpstr>
      <vt:lpstr>SOLID Design Principles</vt:lpstr>
      <vt:lpstr>SOLID - Single Responsibility Principle</vt:lpstr>
      <vt:lpstr>SOLID - Single Responsibility Principle</vt:lpstr>
      <vt:lpstr>SOLID - Open Closed Principle</vt:lpstr>
      <vt:lpstr>SOLID - Liskov Substitution Principle</vt:lpstr>
      <vt:lpstr>SOLID - Interface Segregation Principle</vt:lpstr>
      <vt:lpstr>SOLID - Interface Segregation Principle</vt:lpstr>
      <vt:lpstr>SOLID - Dependency Inversion Principle</vt:lpstr>
      <vt:lpstr>Favor composition over inheritance</vt:lpstr>
      <vt:lpstr>Data modelling Exercise</vt:lpstr>
      <vt:lpstr>Data modeling Exercise</vt:lpstr>
      <vt:lpstr>Data modeling Exercise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cp:lastModifiedBy>Andrei Corovei</cp:lastModifiedBy>
  <cp:revision>11</cp:revision>
  <dcterms:modified xsi:type="dcterms:W3CDTF">2021-02-28T06:35:02Z</dcterms:modified>
</cp:coreProperties>
</file>