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Default Extension="png" ContentType="image/png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5410200"/>
  <p:notesSz cx="9144000" cy="5410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328670" y="3852430"/>
            <a:ext cx="2395474" cy="1376552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>
              <a:lnSpc>
                <a:spcPct val="97819"/>
              </a:lnSpc>
            </a:pP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in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nsi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ad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2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h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-1">
                <a:solidFill>
                  <a:srgbClr val="404040"/>
                </a:solidFill>
                <a:latin typeface="Bookman Old Style"/>
                <a:cs typeface="Bookman Old Style"/>
              </a:rPr>
              <a:t>as.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04" y="108066"/>
            <a:ext cx="8890635" cy="5239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69861" y="2042337"/>
            <a:ext cx="1971802" cy="545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3491865" y="3852430"/>
            <a:ext cx="2232279" cy="137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834339" y="2183628"/>
            <a:ext cx="7506969" cy="1927286"/>
          </a:xfrm>
          <a:prstGeom prst="rect">
            <a:avLst/>
          </a:prstGeom>
        </p:spPr>
        <p:txBody>
          <a:bodyPr wrap="square" lIns="0" tIns="6572" rIns="0" bIns="0" rtlCol="0">
            <a:noAutofit/>
          </a:bodyPr>
          <a:lstStyle/>
          <a:p>
            <a:pPr marL="4393653" algn="ctr">
              <a:lnSpc>
                <a:spcPts val="1035"/>
              </a:lnSpc>
            </a:pP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cr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ación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gani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acio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li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ar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7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6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Dici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bre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dirty="0" smtClean="0" sz="1000" spc="-60">
                <a:solidFill>
                  <a:srgbClr val="404040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R="699898" algn="r">
              <a:lnSpc>
                <a:spcPct val="98470"/>
              </a:lnSpc>
              <a:spcBef>
                <a:spcPts val="78"/>
              </a:spcBef>
            </a:pP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N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i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t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3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,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5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8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7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-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R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e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g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.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Y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.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S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0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2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4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1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9</a:t>
            </a:r>
            <a:r>
              <a:rPr dirty="0" smtClean="0" sz="1000" spc="-4" b="1">
                <a:solidFill>
                  <a:srgbClr val="404040"/>
                </a:solidFill>
                <a:latin typeface="Aparajita"/>
                <a:cs typeface="Aparajita"/>
              </a:rPr>
              <a:t>5</a:t>
            </a:r>
            <a:endParaRPr sz="1000">
              <a:latin typeface="Aparajita"/>
              <a:cs typeface="Aparajita"/>
            </a:endParaRPr>
          </a:p>
          <a:p>
            <a:pPr marL="2940801" marR="2915231" algn="ctr">
              <a:lnSpc>
                <a:spcPct val="98470"/>
              </a:lnSpc>
              <a:spcBef>
                <a:spcPts val="90"/>
              </a:spcBef>
            </a:pP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CERTIFI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C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A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 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Q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U</a:t>
            </a:r>
            <a:r>
              <a:rPr dirty="0" smtClean="0" sz="2000" spc="-1">
                <a:solidFill>
                  <a:srgbClr val="404040"/>
                </a:solidFill>
                <a:latin typeface="Aparajita"/>
                <a:cs typeface="Aparajita"/>
              </a:rPr>
              <a:t>E:</a:t>
            </a:r>
            <a:endParaRPr sz="2000">
              <a:latin typeface="Aparajita"/>
              <a:cs typeface="Aparajita"/>
            </a:endParaRPr>
          </a:p>
          <a:p>
            <a:pPr marL="829322" marR="886220" algn="ctr">
              <a:lnSpc>
                <a:spcPts val="3615"/>
              </a:lnSpc>
              <a:spcBef>
                <a:spcPts val="180"/>
              </a:spcBef>
            </a:pP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Edw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ustorgio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Cal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erón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mtClean="0" sz="3200" spc="-15" b="1">
                <a:solidFill>
                  <a:srgbClr val="404040"/>
                </a:solidFill>
                <a:latin typeface="Microsoft Sans Serif"/>
                <a:cs typeface="Microsoft Sans Serif"/>
              </a:rPr>
              <a:t>ora</a:t>
            </a:r>
            <a:endParaRPr sz="3200">
              <a:latin typeface="Microsoft Sans Serif"/>
              <a:cs typeface="Microsoft Sans Serif"/>
            </a:endParaRPr>
          </a:p>
          <a:p>
            <a:pPr marL="12700" marR="12509" algn="just">
              <a:lnSpc>
                <a:spcPct val="99971"/>
              </a:lnSpc>
              <a:spcBef>
                <a:spcPts val="1518"/>
              </a:spcBef>
            </a:pP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ici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ó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“C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so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vanz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mía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S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 i="1">
                <a:solidFill>
                  <a:srgbClr val="404040"/>
                </a:solidFill>
                <a:latin typeface="Bookman Old Style"/>
                <a:cs typeface="Bookman Old Style"/>
              </a:rPr>
              <a:t>”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at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t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iact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iaci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ó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civil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iana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P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del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3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v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b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al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4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ici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mb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r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d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e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202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0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,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c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o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 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u</a:t>
            </a:r>
            <a:r>
              <a:rPr dirty="0" smtClean="0" sz="1400" spc="11">
                <a:solidFill>
                  <a:srgbClr val="404040"/>
                </a:solidFill>
                <a:latin typeface="Bookman Old Style"/>
                <a:cs typeface="Bookman Old Style"/>
              </a:rPr>
              <a:t>na</a:t>
            </a:r>
            <a:endParaRPr sz="1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