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Default Extension="jpg" ContentType="image/jpg"/>
  <Default Extension="png" ContentType="image/png"/>
</Types>
</file>

<file path=_rels/.rels><?xml version="1.0" encoding="UTF-8" standalone="yes"?>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5410200"/>
  <p:notesSz cx="9144000" cy="5410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398774" y="3852430"/>
            <a:ext cx="2325370" cy="1376552"/>
          </a:xfrm>
          <a:prstGeom prst="rect">
            <a:avLst/>
          </a:prstGeom>
        </p:spPr>
        <p:txBody>
          <a:bodyPr wrap="square" lIns="0" tIns="43180" rIns="0" bIns="0" rtlCol="0">
            <a:noAutofit/>
          </a:bodyPr>
          <a:lstStyle/>
          <a:p>
            <a:pPr>
              <a:lnSpc>
                <a:spcPct val="97819"/>
              </a:lnSpc>
            </a:pPr>
            <a:r>
              <a:rPr dirty="0" smtClean="0" sz="1400" spc="-1">
                <a:solidFill>
                  <a:srgbClr val="404040"/>
                </a:solidFill>
                <a:latin typeface="Bookman Old Style"/>
                <a:cs typeface="Bookman Old Style"/>
              </a:rPr>
              <a:t>2</a:t>
            </a:r>
            <a:r>
              <a:rPr dirty="0" smtClean="0" sz="1400" spc="-1">
                <a:solidFill>
                  <a:srgbClr val="404040"/>
                </a:solidFill>
                <a:latin typeface="Bookman Old Style"/>
                <a:cs typeface="Bookman Old Style"/>
              </a:rPr>
              <a:t>0</a:t>
            </a:r>
            <a:r>
              <a:rPr dirty="0" smtClean="0" sz="1400" spc="-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-1">
                <a:solidFill>
                  <a:srgbClr val="40404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1400" spc="-1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-1">
                <a:solidFill>
                  <a:srgbClr val="40404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1400" spc="-1">
                <a:solidFill>
                  <a:srgbClr val="404040"/>
                </a:solidFill>
                <a:latin typeface="Bookman Old Style"/>
                <a:cs typeface="Bookman Old Style"/>
              </a:rPr>
              <a:t>as.</a:t>
            </a:r>
            <a:endParaRPr sz="14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504" y="108066"/>
            <a:ext cx="8890635" cy="5239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869861" y="2042337"/>
            <a:ext cx="1971802" cy="5459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3491865" y="3852430"/>
            <a:ext cx="2232279" cy="1376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834339" y="2183628"/>
            <a:ext cx="7506969" cy="1927286"/>
          </a:xfrm>
          <a:prstGeom prst="rect">
            <a:avLst/>
          </a:prstGeom>
        </p:spPr>
        <p:txBody>
          <a:bodyPr wrap="square" lIns="0" tIns="6572" rIns="0" bIns="0" rtlCol="0">
            <a:noAutofit/>
          </a:bodyPr>
          <a:lstStyle/>
          <a:p>
            <a:pPr marL="4393653" algn="ctr">
              <a:lnSpc>
                <a:spcPts val="1035"/>
              </a:lnSpc>
            </a:pP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cr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ación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gani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z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acio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es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li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ar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7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6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5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Dici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bre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3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0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2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0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1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5</a:t>
            </a:r>
            <a:endParaRPr sz="1000">
              <a:latin typeface="Times New Roman"/>
              <a:cs typeface="Times New Roman"/>
            </a:endParaRPr>
          </a:p>
          <a:p>
            <a:pPr marR="699898" algn="r">
              <a:lnSpc>
                <a:spcPct val="98470"/>
              </a:lnSpc>
              <a:spcBef>
                <a:spcPts val="78"/>
              </a:spcBef>
            </a:pP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N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i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t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 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8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3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0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,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5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0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8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1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8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7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-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1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 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R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e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g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.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 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C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 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Y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 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C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.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 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S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0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0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2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4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1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9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5</a:t>
            </a:r>
            <a:endParaRPr sz="1000">
              <a:latin typeface="Aparajita"/>
              <a:cs typeface="Aparajita"/>
            </a:endParaRPr>
          </a:p>
          <a:p>
            <a:pPr marL="2940801" marR="2915231" algn="ctr">
              <a:lnSpc>
                <a:spcPct val="98470"/>
              </a:lnSpc>
              <a:spcBef>
                <a:spcPts val="90"/>
              </a:spcBef>
            </a:pPr>
            <a:r>
              <a:rPr dirty="0" smtClean="0" sz="2000" spc="-1">
                <a:solidFill>
                  <a:srgbClr val="404040"/>
                </a:solidFill>
                <a:latin typeface="Aparajita"/>
                <a:cs typeface="Aparajita"/>
              </a:rPr>
              <a:t>CERTIFI</a:t>
            </a:r>
            <a:r>
              <a:rPr dirty="0" smtClean="0" sz="2000" spc="-1">
                <a:solidFill>
                  <a:srgbClr val="404040"/>
                </a:solidFill>
                <a:latin typeface="Aparajita"/>
                <a:cs typeface="Aparajita"/>
              </a:rPr>
              <a:t>C</a:t>
            </a:r>
            <a:r>
              <a:rPr dirty="0" smtClean="0" sz="2000" spc="-1">
                <a:solidFill>
                  <a:srgbClr val="404040"/>
                </a:solidFill>
                <a:latin typeface="Aparajita"/>
                <a:cs typeface="Aparajita"/>
              </a:rPr>
              <a:t>A</a:t>
            </a:r>
            <a:r>
              <a:rPr dirty="0" smtClean="0" sz="2000" spc="-1">
                <a:solidFill>
                  <a:srgbClr val="404040"/>
                </a:solidFill>
                <a:latin typeface="Aparajita"/>
                <a:cs typeface="Aparajita"/>
              </a:rPr>
              <a:t> </a:t>
            </a:r>
            <a:r>
              <a:rPr dirty="0" smtClean="0" sz="2000" spc="-1">
                <a:solidFill>
                  <a:srgbClr val="404040"/>
                </a:solidFill>
                <a:latin typeface="Aparajita"/>
                <a:cs typeface="Aparajita"/>
              </a:rPr>
              <a:t>Q</a:t>
            </a:r>
            <a:r>
              <a:rPr dirty="0" smtClean="0" sz="2000" spc="-1">
                <a:solidFill>
                  <a:srgbClr val="404040"/>
                </a:solidFill>
                <a:latin typeface="Aparajita"/>
                <a:cs typeface="Aparajita"/>
              </a:rPr>
              <a:t>U</a:t>
            </a:r>
            <a:r>
              <a:rPr dirty="0" smtClean="0" sz="2000" spc="-1">
                <a:solidFill>
                  <a:srgbClr val="404040"/>
                </a:solidFill>
                <a:latin typeface="Aparajita"/>
                <a:cs typeface="Aparajita"/>
              </a:rPr>
              <a:t>E:</a:t>
            </a:r>
            <a:endParaRPr sz="2000">
              <a:latin typeface="Aparajita"/>
              <a:cs typeface="Aparajita"/>
            </a:endParaRPr>
          </a:p>
          <a:p>
            <a:pPr marL="673620" marR="733829" algn="ctr">
              <a:lnSpc>
                <a:spcPts val="3615"/>
              </a:lnSpc>
              <a:spcBef>
                <a:spcPts val="180"/>
              </a:spcBef>
            </a:pPr>
            <a:r>
              <a:rPr dirty="0" smtClean="0" sz="3200" spc="5" b="1">
                <a:solidFill>
                  <a:srgbClr val="404040"/>
                </a:solidFill>
                <a:latin typeface="Microsoft Sans Serif"/>
                <a:cs typeface="Microsoft Sans Serif"/>
              </a:rPr>
              <a:t>Ana</a:t>
            </a:r>
            <a:r>
              <a:rPr dirty="0" smtClean="0" sz="3200" spc="5" b="1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mtClean="0" sz="3200" spc="5" b="1">
                <a:solidFill>
                  <a:srgbClr val="404040"/>
                </a:solidFill>
                <a:latin typeface="Microsoft Sans Serif"/>
                <a:cs typeface="Microsoft Sans Serif"/>
              </a:rPr>
              <a:t>L</a:t>
            </a:r>
            <a:r>
              <a:rPr dirty="0" smtClean="0" sz="3200" spc="5" b="1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mtClean="0" sz="3200" spc="5" b="1">
                <a:solidFill>
                  <a:srgbClr val="404040"/>
                </a:solidFill>
                <a:latin typeface="Microsoft Sans Serif"/>
                <a:cs typeface="Microsoft Sans Serif"/>
              </a:rPr>
              <a:t>bia</a:t>
            </a:r>
            <a:r>
              <a:rPr dirty="0" smtClean="0" sz="3200" spc="5" b="1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mtClean="0" sz="3200" spc="5" b="1">
                <a:solidFill>
                  <a:srgbClr val="404040"/>
                </a:solidFill>
                <a:latin typeface="Microsoft Sans Serif"/>
                <a:cs typeface="Microsoft Sans Serif"/>
              </a:rPr>
              <a:t>V</a:t>
            </a:r>
            <a:r>
              <a:rPr dirty="0" smtClean="0" sz="3200" spc="5" b="1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mtClean="0" sz="3200" spc="5" b="1">
                <a:solidFill>
                  <a:srgbClr val="404040"/>
                </a:solidFill>
                <a:latin typeface="Microsoft Sans Serif"/>
                <a:cs typeface="Microsoft Sans Serif"/>
              </a:rPr>
              <a:t>lla</a:t>
            </a:r>
            <a:r>
              <a:rPr dirty="0" smtClean="0" sz="3200" spc="5" b="1">
                <a:solidFill>
                  <a:srgbClr val="404040"/>
                </a:solidFill>
                <a:latin typeface="Microsoft Sans Serif"/>
                <a:cs typeface="Microsoft Sans Serif"/>
              </a:rPr>
              <a:t>l</a:t>
            </a:r>
            <a:r>
              <a:rPr dirty="0" smtClean="0" sz="3200" spc="5" b="1">
                <a:solidFill>
                  <a:srgbClr val="404040"/>
                </a:solidFill>
                <a:latin typeface="Microsoft Sans Serif"/>
                <a:cs typeface="Microsoft Sans Serif"/>
              </a:rPr>
              <a:t>obos</a:t>
            </a:r>
            <a:r>
              <a:rPr dirty="0" smtClean="0" sz="3200" spc="5" b="1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mtClean="0" sz="3200" spc="5" b="1">
                <a:solidFill>
                  <a:srgbClr val="404040"/>
                </a:solidFill>
                <a:latin typeface="Microsoft Sans Serif"/>
                <a:cs typeface="Microsoft Sans Serif"/>
              </a:rPr>
              <a:t>Mo</a:t>
            </a:r>
            <a:r>
              <a:rPr dirty="0" smtClean="0" sz="3200" spc="5" b="1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mtClean="0" sz="3200" spc="5" b="1">
                <a:solidFill>
                  <a:srgbClr val="404040"/>
                </a:solidFill>
                <a:latin typeface="Microsoft Sans Serif"/>
                <a:cs typeface="Microsoft Sans Serif"/>
              </a:rPr>
              <a:t>tealegre</a:t>
            </a:r>
            <a:endParaRPr sz="3200">
              <a:latin typeface="Microsoft Sans Serif"/>
              <a:cs typeface="Microsoft Sans Serif"/>
            </a:endParaRPr>
          </a:p>
          <a:p>
            <a:pPr marR="15726" algn="ctr">
              <a:lnSpc>
                <a:spcPct val="97819"/>
              </a:lnSpc>
              <a:spcBef>
                <a:spcPts val="1518"/>
              </a:spcBef>
            </a:pPr>
            <a:r>
              <a:rPr dirty="0" smtClean="0" sz="1400" spc="4">
                <a:solidFill>
                  <a:srgbClr val="404040"/>
                </a:solidFill>
                <a:latin typeface="Bookman Old Style"/>
                <a:cs typeface="Bookman Old Style"/>
              </a:rPr>
              <a:t>P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ar</a:t>
            </a:r>
            <a:r>
              <a:rPr dirty="0" smtClean="0" sz="1400" spc="-9">
                <a:solidFill>
                  <a:srgbClr val="40404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ici</a:t>
            </a:r>
            <a:r>
              <a:rPr dirty="0" smtClean="0" sz="1400" spc="-4">
                <a:solidFill>
                  <a:srgbClr val="404040"/>
                </a:solidFill>
                <a:latin typeface="Bookman Old Style"/>
                <a:cs typeface="Bookman Old Style"/>
              </a:rPr>
              <a:t>p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ó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69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4">
                <a:solidFill>
                  <a:srgbClr val="40404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64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4">
                <a:solidFill>
                  <a:srgbClr val="40404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l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64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“C</a:t>
            </a:r>
            <a:r>
              <a:rPr dirty="0" smtClean="0" sz="1400" spc="4">
                <a:solidFill>
                  <a:srgbClr val="404040"/>
                </a:solidFill>
                <a:latin typeface="Bookman Old Style"/>
                <a:cs typeface="Bookman Old Style"/>
              </a:rPr>
              <a:t>u</a:t>
            </a:r>
            <a:r>
              <a:rPr dirty="0" smtClean="0" sz="1400" spc="-4">
                <a:solidFill>
                  <a:srgbClr val="40404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so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59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4">
                <a:solidFill>
                  <a:srgbClr val="404040"/>
                </a:solidFill>
                <a:latin typeface="Bookman Old Style"/>
                <a:cs typeface="Bookman Old Style"/>
              </a:rPr>
              <a:t>I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1400" spc="-4">
                <a:solidFill>
                  <a:srgbClr val="40404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1400" spc="14">
                <a:solidFill>
                  <a:srgbClr val="40404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1400" spc="-19">
                <a:solidFill>
                  <a:srgbClr val="40404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1400" spc="-9">
                <a:solidFill>
                  <a:srgbClr val="404040"/>
                </a:solidFill>
                <a:latin typeface="Bookman Old Style"/>
                <a:cs typeface="Bookman Old Style"/>
              </a:rPr>
              <a:t>m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1400" spc="9">
                <a:solidFill>
                  <a:srgbClr val="404040"/>
                </a:solidFill>
                <a:latin typeface="Bookman Old Style"/>
                <a:cs typeface="Bookman Old Style"/>
              </a:rPr>
              <a:t>d</a:t>
            </a:r>
            <a:r>
              <a:rPr dirty="0" smtClean="0" sz="1400" spc="-9">
                <a:solidFill>
                  <a:srgbClr val="404040"/>
                </a:solidFill>
                <a:latin typeface="Bookman Old Style"/>
                <a:cs typeface="Bookman Old Style"/>
              </a:rPr>
              <a:t>i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79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-4">
                <a:solidFill>
                  <a:srgbClr val="404040"/>
                </a:solidFill>
                <a:latin typeface="Bookman Old Style"/>
                <a:cs typeface="Bookman Old Style"/>
              </a:rPr>
              <a:t>d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79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Ec</a:t>
            </a:r>
            <a:r>
              <a:rPr dirty="0" smtClean="0" sz="1400" spc="4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1400" spc="-4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mía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64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S</a:t>
            </a:r>
            <a:r>
              <a:rPr dirty="0" smtClean="0" sz="1400" spc="4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li</a:t>
            </a:r>
            <a:r>
              <a:rPr dirty="0" smtClean="0" sz="1400" spc="4">
                <a:solidFill>
                  <a:srgbClr val="404040"/>
                </a:solidFill>
                <a:latin typeface="Bookman Old Style"/>
                <a:cs typeface="Bookman Old Style"/>
              </a:rPr>
              <a:t>d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ar</a:t>
            </a:r>
            <a:r>
              <a:rPr dirty="0" smtClean="0" sz="1400" spc="-4">
                <a:solidFill>
                  <a:srgbClr val="404040"/>
                </a:solidFill>
                <a:latin typeface="Bookman Old Style"/>
                <a:cs typeface="Bookman Old Style"/>
              </a:rPr>
              <a:t>i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a</a:t>
            </a:r>
            <a:r>
              <a:rPr dirty="0" smtClean="0" sz="1400" spc="-4" i="1">
                <a:solidFill>
                  <a:srgbClr val="404040"/>
                </a:solidFill>
                <a:latin typeface="Bookman Old Style"/>
                <a:cs typeface="Bookman Old Style"/>
              </a:rPr>
              <a:t>”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,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75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4">
                <a:solidFill>
                  <a:srgbClr val="404040"/>
                </a:solidFill>
                <a:latin typeface="Bookman Old Style"/>
                <a:cs typeface="Bookman Old Style"/>
              </a:rPr>
              <a:t>p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a</a:t>
            </a:r>
            <a:r>
              <a:rPr dirty="0" smtClean="0" sz="1400" spc="-14">
                <a:solidFill>
                  <a:srgbClr val="40404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a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79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la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79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4">
                <a:solidFill>
                  <a:srgbClr val="40404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1400" spc="4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-4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pe</a:t>
            </a:r>
            <a:r>
              <a:rPr dirty="0" smtClean="0" sz="1400" spc="-9">
                <a:solidFill>
                  <a:srgbClr val="40404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at</a:t>
            </a:r>
            <a:r>
              <a:rPr dirty="0" smtClean="0" sz="1400" spc="-4">
                <a:solidFill>
                  <a:srgbClr val="404040"/>
                </a:solidFill>
                <a:latin typeface="Bookman Old Style"/>
                <a:cs typeface="Bookman Old Style"/>
              </a:rPr>
              <a:t>i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va</a:t>
            </a:r>
            <a:endParaRPr sz="1400">
              <a:latin typeface="Bookman Old Style"/>
              <a:cs typeface="Bookman Old Style"/>
            </a:endParaRPr>
          </a:p>
          <a:p>
            <a:pPr marR="17742" algn="ctr">
              <a:lnSpc>
                <a:spcPct val="97819"/>
              </a:lnSpc>
              <a:spcBef>
                <a:spcPts val="35"/>
              </a:spcBef>
            </a:pP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M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u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l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iact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i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va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d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a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v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iaci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ó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civil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l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m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b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iana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P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D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A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,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del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1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8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al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2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3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d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v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i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m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b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de</a:t>
            </a:r>
            <a:endParaRPr sz="1400">
              <a:latin typeface="Bookman Old Style"/>
              <a:cs typeface="Bookman Old Style"/>
            </a:endParaRPr>
          </a:p>
          <a:p>
            <a:pPr marL="12700" marR="9486">
              <a:lnSpc>
                <a:spcPct val="97819"/>
              </a:lnSpc>
              <a:spcBef>
                <a:spcPts val="35"/>
              </a:spcBef>
            </a:pP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2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0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2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0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,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u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na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in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nsi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d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ad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de</a:t>
            </a:r>
            <a:endParaRPr sz="14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xsi="http://www.w3.org/2001/XMLSchema-instance"/>
</file>