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675F-24CF-486B-8051-E91DD2016ECE}" type="datetimeFigureOut">
              <a:rPr lang="en-US" smtClean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7E443-E39D-4EAF-A58E-F6BFFE5120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34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675F-24CF-486B-8051-E91DD2016ECE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7E443-E39D-4EAF-A58E-F6BFFE51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4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675F-24CF-486B-8051-E91DD2016ECE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7E443-E39D-4EAF-A58E-F6BFFE51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4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675F-24CF-486B-8051-E91DD2016ECE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7E443-E39D-4EAF-A58E-F6BFFE51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4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675F-24CF-486B-8051-E91DD2016ECE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7E443-E39D-4EAF-A58E-F6BFFE5120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93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675F-24CF-486B-8051-E91DD2016ECE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7E443-E39D-4EAF-A58E-F6BFFE51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2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675F-24CF-486B-8051-E91DD2016ECE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7E443-E39D-4EAF-A58E-F6BFFE51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5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675F-24CF-486B-8051-E91DD2016ECE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7E443-E39D-4EAF-A58E-F6BFFE51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5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675F-24CF-486B-8051-E91DD2016ECE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7E443-E39D-4EAF-A58E-F6BFFE51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6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C2675F-24CF-486B-8051-E91DD2016ECE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C7E443-E39D-4EAF-A58E-F6BFFE51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8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675F-24CF-486B-8051-E91DD2016ECE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7E443-E39D-4EAF-A58E-F6BFFE51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5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C2675F-24CF-486B-8051-E91DD2016ECE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C7E443-E39D-4EAF-A58E-F6BFFE5120A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B539E-79EB-4E90-9A9C-B1C07BC092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843" y="5759678"/>
            <a:ext cx="2834640" cy="54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6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lfd.uci.edu/~gohlke/pythonlib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A124-2561-4EB4-BDBF-1451EEC20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744394"/>
            <a:ext cx="10058400" cy="1223889"/>
          </a:xfrm>
        </p:spPr>
        <p:txBody>
          <a:bodyPr/>
          <a:lstStyle/>
          <a:p>
            <a:r>
              <a:rPr lang="en-US" dirty="0"/>
              <a:t>BASICS OF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0D7D1-81B6-48FB-9845-AAB870713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3751997"/>
            <a:ext cx="9001462" cy="449457"/>
          </a:xfrm>
        </p:spPr>
        <p:txBody>
          <a:bodyPr>
            <a:normAutofit/>
          </a:bodyPr>
          <a:lstStyle/>
          <a:p>
            <a:r>
              <a:rPr lang="en-US" dirty="0"/>
              <a:t>CLASS 1 – INTRODUCTION AND 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1993D-8FA8-434D-84F6-A332C6DB5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28" y="5552803"/>
            <a:ext cx="3446585" cy="65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1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A795-5142-42C7-9D74-A8A58058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for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04C14-5639-4EFB-97A1-BCDAB9B5C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227212" cy="414710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Flat learning curve and has extensive libraries. Python has libraries including </a:t>
            </a:r>
            <a:r>
              <a:rPr lang="en-US" sz="2400" dirty="0" err="1"/>
              <a:t>Numpy</a:t>
            </a:r>
            <a:r>
              <a:rPr lang="en-US" sz="2400" dirty="0"/>
              <a:t>, </a:t>
            </a:r>
            <a:r>
              <a:rPr lang="en-US" sz="2400" dirty="0" err="1"/>
              <a:t>Matplotlib</a:t>
            </a:r>
            <a:r>
              <a:rPr lang="en-US" sz="2400" dirty="0"/>
              <a:t> and Pandas makes it real easy to analyze, visualize and pre process data. It is faster than 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Python was created by Rossum in 1989.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It’s a general purpose, high level programming language.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Python is used by – YOUTUBE, GOOGLE, DROPBOX, BITTORRENT AND NETFLIX.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Python is an open source language and it supports both Procedure oriented programming and Object oriented programming.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878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A795-5142-42C7-9D74-A8A58058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Advancement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04C14-5639-4EFB-97A1-BCDAB9B5C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27212" cy="386575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August, 2017 Python overtakes R as the most preferred programming language by google trend.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 jobs opening in data science using python is almost 15,000 which is twice of R (nearly 7400).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46% data science jobs list python as the required skill, after SQL.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Python surpassed Java as the top language, introduced to US students for programming and computer science.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By 2018, python Data Science demand will surpass supply by almost 60%.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According to Forbes, Python programmers for big data positions increased by 96.9% in twelve month.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276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7AD1-B632-459B-BBF2-55034704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 3.6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9252B-D098-44A1-A52E-0340836A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Open </a:t>
            </a:r>
            <a:r>
              <a:rPr lang="en-US" dirty="0">
                <a:hlinkClick r:id="rId2"/>
              </a:rPr>
              <a:t>installation</a:t>
            </a:r>
            <a:r>
              <a:rPr lang="en-US" dirty="0"/>
              <a:t> page. </a:t>
            </a:r>
            <a:r>
              <a:rPr lang="en-US" dirty="0">
                <a:solidFill>
                  <a:schemeClr val="accent1"/>
                </a:solidFill>
              </a:rPr>
              <a:t>(Install 3.6 version not 2.7)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command prompt.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Pip install </a:t>
            </a:r>
            <a:r>
              <a:rPr lang="en-US" dirty="0" err="1"/>
              <a:t>numpy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Pip install </a:t>
            </a:r>
            <a:r>
              <a:rPr lang="en-US" dirty="0" err="1"/>
              <a:t>matplotlib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Pip install </a:t>
            </a:r>
            <a:r>
              <a:rPr lang="en-US" dirty="0" err="1"/>
              <a:t>scipy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Pip install </a:t>
            </a:r>
            <a:r>
              <a:rPr lang="en-US" dirty="0" err="1"/>
              <a:t>scikit</a:t>
            </a:r>
            <a:r>
              <a:rPr lang="en-US" dirty="0"/>
              <a:t>-learn.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Pip install </a:t>
            </a:r>
            <a:r>
              <a:rPr lang="en-US" dirty="0" err="1"/>
              <a:t>jupyter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Pip install pandas.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Pip install seaborn.</a:t>
            </a:r>
          </a:p>
        </p:txBody>
      </p:sp>
    </p:spTree>
    <p:extLst>
      <p:ext uri="{BB962C8B-B14F-4D97-AF65-F5344CB8AC3E}">
        <p14:creationId xmlns:p14="http://schemas.microsoft.com/office/powerpoint/2010/main" val="216643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DB11-4E3E-4554-9327-8280B7F8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FDC43-54CD-4180-AC44-E7826EF3A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this website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 search - </a:t>
            </a:r>
            <a:r>
              <a:rPr lang="en-US" dirty="0" err="1"/>
              <a:t>ifd</a:t>
            </a:r>
            <a:r>
              <a:rPr lang="en-US" dirty="0"/>
              <a:t> Python on google and click on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http://www.lfd.uci.edu/~gohlke/pythonlibs/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a folder name python libraries on desktop and save the downloaded file there.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Window users hold the shift key and press the right click in python libraries and open the command prompt there.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Give the full path to python Script with pip install like shown in the example image below.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188F5-DCCC-4009-BFA6-9F05381740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7" t="13541" r="4155" b="51042"/>
          <a:stretch/>
        </p:blipFill>
        <p:spPr>
          <a:xfrm>
            <a:off x="907365" y="4515729"/>
            <a:ext cx="10135773" cy="47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8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5A54-1896-41EC-AAF2-DA3BE7BF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927EA-8B22-4C9F-8504-3B73D91D5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Go to your command prompt and type Jupyter Notebook.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Helpful in understanding the codes line by line.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Markdown mode is to write information about the codes and code mode is to write the codes.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Lsmagic</a:t>
            </a:r>
            <a:r>
              <a:rPr lang="en-US" dirty="0"/>
              <a:t>(%) means all the command arguments will come from the same line and </a:t>
            </a:r>
            <a:r>
              <a:rPr lang="en-US" dirty="0" err="1"/>
              <a:t>cellmagics</a:t>
            </a:r>
            <a:r>
              <a:rPr lang="en-US" dirty="0"/>
              <a:t>(%%) means all the command arguments will come from the same cell.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</a:t>
            </a:r>
            <a:r>
              <a:rPr lang="en-US" b="1" dirty="0"/>
              <a:t>%</a:t>
            </a:r>
            <a:r>
              <a:rPr lang="en-US" b="1" dirty="0" err="1"/>
              <a:t>lsmagic</a:t>
            </a:r>
            <a:r>
              <a:rPr lang="en-US" b="1" dirty="0"/>
              <a:t> </a:t>
            </a:r>
            <a:r>
              <a:rPr lang="en-US" dirty="0"/>
              <a:t>in your Jupyter notebook to see all the available </a:t>
            </a:r>
            <a:r>
              <a:rPr lang="en-US" dirty="0" err="1"/>
              <a:t>lsmagic</a:t>
            </a:r>
            <a:r>
              <a:rPr lang="en-US" dirty="0"/>
              <a:t> and </a:t>
            </a:r>
            <a:r>
              <a:rPr lang="en-US" dirty="0" err="1"/>
              <a:t>cellmagics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Watch this video by Corey Schafer for in details understanding –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/>
              <a:t>https://www.youtube.com/watch?v=HW29067qVWk</a:t>
            </a:r>
          </a:p>
        </p:txBody>
      </p:sp>
    </p:spTree>
    <p:extLst>
      <p:ext uri="{BB962C8B-B14F-4D97-AF65-F5344CB8AC3E}">
        <p14:creationId xmlns:p14="http://schemas.microsoft.com/office/powerpoint/2010/main" val="218062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27A2-63A5-4727-85A4-A564CBB6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 FUNCTION IN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1EA74B-A8FD-4E30-8CD9-7E24A2D50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48" y="2130269"/>
            <a:ext cx="3967089" cy="25991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CB298-3591-41AC-86EB-7B5563F0B21F}"/>
              </a:ext>
            </a:extLst>
          </p:cNvPr>
          <p:cNvSpPr txBox="1"/>
          <p:nvPr/>
        </p:nvSpPr>
        <p:spPr>
          <a:xfrm>
            <a:off x="2004645" y="5120641"/>
            <a:ext cx="679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outputs = map(f, inputs)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C6FBD-ABB5-4AA3-A937-D37A7F6C677D}"/>
              </a:ext>
            </a:extLst>
          </p:cNvPr>
          <p:cNvSpPr txBox="1"/>
          <p:nvPr/>
        </p:nvSpPr>
        <p:spPr>
          <a:xfrm>
            <a:off x="3938954" y="3130007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64EF-E2BE-4F01-8122-559A7928C074}"/>
              </a:ext>
            </a:extLst>
          </p:cNvPr>
          <p:cNvSpPr/>
          <p:nvPr/>
        </p:nvSpPr>
        <p:spPr>
          <a:xfrm>
            <a:off x="6096000" y="3130007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36445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4C99"/>
      </a:accent1>
      <a:accent2>
        <a:srgbClr val="264C99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1169</TotalTime>
  <Words>462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BASICS OF PYTHON</vt:lpstr>
      <vt:lpstr>Why Python for ML?</vt:lpstr>
      <vt:lpstr>Recent Advancement of Python</vt:lpstr>
      <vt:lpstr>INSTALLING PYTHON 3.6</vt:lpstr>
      <vt:lpstr>Alternate Method</vt:lpstr>
      <vt:lpstr>Jupyter Notebook</vt:lpstr>
      <vt:lpstr>MAP FUNCTION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PYTHON</dc:title>
  <dc:creator>Jyotiranjan Mishra</dc:creator>
  <cp:lastModifiedBy>Jyotiranjan Mishra</cp:lastModifiedBy>
  <cp:revision>26</cp:revision>
  <dcterms:created xsi:type="dcterms:W3CDTF">2017-10-01T09:58:25Z</dcterms:created>
  <dcterms:modified xsi:type="dcterms:W3CDTF">2018-01-02T17:44:19Z</dcterms:modified>
</cp:coreProperties>
</file>