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image" Target="../media/image1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26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4"/>
            </a:solidFill>
            <a:ln w="25400" cap="flat" cmpd="sng" algn="ctr">
              <a:solidFill>
                <a:schemeClr val="accent4">
                  <a:shade val="50000"/>
                </a:schemeClr>
              </a:solidFill>
              <a:prstDash val="solid"/>
            </a:ln>
            <a:effectLst/>
          </c:spPr>
          <c:cat>
            <c:strRef>
              <c:f>Sheet1!$A$2:$A$8</c:f>
              <c:strCache>
                <c:ptCount val="7"/>
                <c:pt idx="0">
                  <c:v>Toya</c:v>
                </c:pt>
                <c:pt idx="1">
                  <c:v>Shreya</c:v>
                </c:pt>
                <c:pt idx="2">
                  <c:v>Naitrali</c:v>
                </c:pt>
                <c:pt idx="3">
                  <c:v>Kinjal</c:v>
                </c:pt>
                <c:pt idx="4">
                  <c:v>Samruddhi</c:v>
                </c:pt>
                <c:pt idx="5">
                  <c:v>Saloni</c:v>
                </c:pt>
                <c:pt idx="6">
                  <c:v>avanti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80</c:v>
                </c:pt>
                <c:pt idx="1">
                  <c:v>50</c:v>
                </c:pt>
                <c:pt idx="2">
                  <c:v>75</c:v>
                </c:pt>
                <c:pt idx="3">
                  <c:v>78</c:v>
                </c:pt>
                <c:pt idx="4">
                  <c:v>80</c:v>
                </c:pt>
                <c:pt idx="5">
                  <c:v>76</c:v>
                </c:pt>
                <c:pt idx="6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strRef>
              <c:f>Sheet1!$A$2:$A$8</c:f>
              <c:strCache>
                <c:ptCount val="7"/>
                <c:pt idx="0">
                  <c:v>Toya</c:v>
                </c:pt>
                <c:pt idx="1">
                  <c:v>Shreya</c:v>
                </c:pt>
                <c:pt idx="2">
                  <c:v>Naitrali</c:v>
                </c:pt>
                <c:pt idx="3">
                  <c:v>Kinjal</c:v>
                </c:pt>
                <c:pt idx="4">
                  <c:v>Samruddhi</c:v>
                </c:pt>
                <c:pt idx="5">
                  <c:v>Saloni</c:v>
                </c:pt>
                <c:pt idx="6">
                  <c:v>avanti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75</c:v>
                </c:pt>
                <c:pt idx="1">
                  <c:v>55</c:v>
                </c:pt>
                <c:pt idx="2">
                  <c:v>77</c:v>
                </c:pt>
                <c:pt idx="3">
                  <c:v>79</c:v>
                </c:pt>
                <c:pt idx="4">
                  <c:v>76</c:v>
                </c:pt>
                <c:pt idx="5">
                  <c:v>80</c:v>
                </c:pt>
                <c:pt idx="6">
                  <c:v>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4"/>
            </a:solidFill>
            <a:ln w="38100" cap="flat" cmpd="sng" algn="ctr">
              <a:solidFill>
                <a:schemeClr val="lt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Sheet1!$A$2:$A$8</c:f>
              <c:strCache>
                <c:ptCount val="7"/>
                <c:pt idx="0">
                  <c:v>Toya</c:v>
                </c:pt>
                <c:pt idx="1">
                  <c:v>Shreya</c:v>
                </c:pt>
                <c:pt idx="2">
                  <c:v>Naitrali</c:v>
                </c:pt>
                <c:pt idx="3">
                  <c:v>Kinjal</c:v>
                </c:pt>
                <c:pt idx="4">
                  <c:v>Samruddhi</c:v>
                </c:pt>
                <c:pt idx="5">
                  <c:v>Saloni</c:v>
                </c:pt>
                <c:pt idx="6">
                  <c:v>avanti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82</c:v>
                </c:pt>
                <c:pt idx="1">
                  <c:v>60</c:v>
                </c:pt>
                <c:pt idx="2">
                  <c:v>75</c:v>
                </c:pt>
                <c:pt idx="3">
                  <c:v>70</c:v>
                </c:pt>
                <c:pt idx="4">
                  <c:v>85</c:v>
                </c:pt>
                <c:pt idx="5">
                  <c:v>79</c:v>
                </c:pt>
                <c:pt idx="6">
                  <c:v>75</c:v>
                </c:pt>
              </c:numCache>
            </c:numRef>
          </c:val>
        </c:ser>
        <c:dLbls/>
        <c:overlap val="100"/>
        <c:axId val="72608768"/>
        <c:axId val="86322176"/>
      </c:barChart>
      <c:catAx>
        <c:axId val="72608768"/>
        <c:scaling>
          <c:orientation val="minMax"/>
        </c:scaling>
        <c:axPos val="b"/>
        <c:numFmt formatCode="General" sourceLinked="1"/>
        <c:tickLblPos val="nextTo"/>
        <c:crossAx val="86322176"/>
        <c:crosses val="autoZero"/>
        <c:auto val="1"/>
        <c:lblAlgn val="ctr"/>
        <c:lblOffset val="100"/>
      </c:catAx>
      <c:valAx>
        <c:axId val="86322176"/>
        <c:scaling>
          <c:orientation val="minMax"/>
        </c:scaling>
        <c:axPos val="l"/>
        <c:majorGridlines/>
        <c:numFmt formatCode="General" sourceLinked="1"/>
        <c:tickLblPos val="nextTo"/>
        <c:crossAx val="72608768"/>
        <c:crosses val="autoZero"/>
        <c:crossBetween val="between"/>
      </c:valAx>
      <c:spPr>
        <a:blipFill>
          <a:blip xmlns:r="http://schemas.openxmlformats.org/officeDocument/2006/relationships" r:embed="rId1"/>
          <a:tile tx="0" ty="0" sx="100000" sy="100000" flip="none" algn="tl"/>
        </a:blipFill>
        <a:ln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a:ln>
        <a:effectLst>
          <a:outerShdw blurRad="50800" dist="723900" dir="5400000" algn="ctr" rotWithShape="0">
            <a:srgbClr val="0070C0"/>
          </a:outerShdw>
        </a:effectLst>
        <a:scene3d>
          <a:camera prst="orthographicFront"/>
          <a:lightRig rig="threePt" dir="t"/>
        </a:scene3d>
        <a:sp3d>
          <a:bevelT w="127000" prst="convex"/>
        </a:sp3d>
      </c:spPr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9E85-4446-4F69-87BC-71401A1E3EEB}" type="datetimeFigureOut">
              <a:rPr lang="en-US" smtClean="0"/>
              <a:t>9/20/2016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7D24-4D5A-4273-965F-D5753DC5D5A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3049"/>
          <a:ext cx="8229600" cy="147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22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</a:t>
                      </a:r>
                      <a:r>
                        <a:rPr lang="en-US" baseline="0" dirty="0" smtClean="0"/>
                        <a:t> 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Toya</a:t>
                      </a:r>
                      <a:endParaRPr lang="en-IN" dirty="0"/>
                    </a:p>
                  </a:txBody>
                  <a:tcPr anchor="ctr">
                    <a:lnL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302">
                <a:tc>
                  <a:txBody>
                    <a:bodyPr/>
                    <a:lstStyle/>
                    <a:p>
                      <a:r>
                        <a:rPr lang="en-US" dirty="0" smtClean="0"/>
                        <a:t>Vedali</a:t>
                      </a:r>
                      <a:endParaRPr lang="en-IN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Mugdha</a:t>
                      </a:r>
                      <a:endParaRPr lang="en-IN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73499" y="605307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</a:lnL>
                    <a:lnR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</a:lnR>
                    <a:lnT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</a:lnT>
                    <a:lnB w="12700" cmpd="sng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dot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Expenses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Monthly Expenses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toyaveda</dc:creator>
  <cp:lastModifiedBy>toyaveda</cp:lastModifiedBy>
  <cp:revision>6</cp:revision>
  <dcterms:created xsi:type="dcterms:W3CDTF">2016-09-20T12:07:11Z</dcterms:created>
  <dcterms:modified xsi:type="dcterms:W3CDTF">2016-09-20T12:57:11Z</dcterms:modified>
</cp:coreProperties>
</file>