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60" r:id="rId5"/>
    <p:sldId id="264" r:id="rId6"/>
    <p:sldId id="259" r:id="rId7"/>
    <p:sldId id="261" r:id="rId8"/>
    <p:sldId id="262" r:id="rId9"/>
    <p:sldId id="258" r:id="rId10"/>
    <p:sldId id="272" r:id="rId11"/>
    <p:sldId id="265" r:id="rId12"/>
    <p:sldId id="268" r:id="rId13"/>
    <p:sldId id="266" r:id="rId14"/>
    <p:sldId id="270" r:id="rId15"/>
    <p:sldId id="267" r:id="rId16"/>
    <p:sldId id="269" r:id="rId17"/>
    <p:sldId id="273" r:id="rId18"/>
    <p:sldId id="271"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78" d="100"/>
          <a:sy n="78" d="100"/>
        </p:scale>
        <p:origin x="158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A386E-554F-4BB4-99A8-F56F1CE50083}" type="doc">
      <dgm:prSet loTypeId="urn:microsoft.com/office/officeart/2005/8/layout/vList2" loCatId="list" qsTypeId="urn:microsoft.com/office/officeart/2005/8/quickstyle/simple1" qsCatId="simple" csTypeId="urn:microsoft.com/office/officeart/2005/8/colors/colorful4" csCatId="colorful" phldr="1"/>
      <dgm:spPr/>
    </dgm:pt>
    <dgm:pt modelId="{303D5C50-D9D4-469F-B3BA-D32D4911579F}">
      <dgm:prSet phldrT="[Text]" custT="1"/>
      <dgm:spPr/>
      <dgm:t>
        <a:bodyPr/>
        <a:lstStyle/>
        <a:p>
          <a:r>
            <a:rPr lang="en-US" sz="1400" dirty="0">
              <a:latin typeface="Calibri" pitchFamily="34" charset="0"/>
              <a:cs typeface="Calibri" pitchFamily="34" charset="0"/>
            </a:rPr>
            <a:t>Automation testing is a Software testing technique to test and compare the actual outcome with the expected outcome.</a:t>
          </a:r>
          <a:endParaRPr lang="en-US" sz="1400" dirty="0"/>
        </a:p>
      </dgm:t>
    </dgm:pt>
    <dgm:pt modelId="{73045A8D-66AC-4526-9E8F-7DBD735D4CED}" type="parTrans" cxnId="{B41CFB63-83D1-4B12-A6FD-50272C2CDCEF}">
      <dgm:prSet/>
      <dgm:spPr/>
      <dgm:t>
        <a:bodyPr/>
        <a:lstStyle/>
        <a:p>
          <a:endParaRPr lang="en-US" sz="1400"/>
        </a:p>
      </dgm:t>
    </dgm:pt>
    <dgm:pt modelId="{D38BD7FB-9E4A-4AF8-8950-48ABD20A3F34}" type="sibTrans" cxnId="{B41CFB63-83D1-4B12-A6FD-50272C2CDCEF}">
      <dgm:prSet/>
      <dgm:spPr/>
      <dgm:t>
        <a:bodyPr/>
        <a:lstStyle/>
        <a:p>
          <a:endParaRPr lang="en-US" sz="1400"/>
        </a:p>
      </dgm:t>
    </dgm:pt>
    <dgm:pt modelId="{C754B95E-D979-4A08-AD15-57C8BD3B9126}">
      <dgm:prSet custT="1"/>
      <dgm:spPr/>
      <dgm:t>
        <a:bodyPr/>
        <a:lstStyle/>
        <a:p>
          <a:r>
            <a:rPr lang="en-US" sz="1400">
              <a:latin typeface="Calibri" pitchFamily="34" charset="0"/>
              <a:cs typeface="Calibri" pitchFamily="34" charset="0"/>
            </a:rPr>
            <a:t>This can be achieved by writing test scripts or using any automation testing tool. </a:t>
          </a:r>
          <a:endParaRPr lang="en-US" sz="1400" dirty="0">
            <a:latin typeface="Calibri" pitchFamily="34" charset="0"/>
            <a:cs typeface="Calibri" pitchFamily="34" charset="0"/>
          </a:endParaRPr>
        </a:p>
      </dgm:t>
    </dgm:pt>
    <dgm:pt modelId="{1FC1673D-3D23-465B-8834-8972E714A67C}" type="parTrans" cxnId="{A533A0E5-FDB1-4959-9ACD-785B4AB1B6D3}">
      <dgm:prSet/>
      <dgm:spPr/>
      <dgm:t>
        <a:bodyPr/>
        <a:lstStyle/>
        <a:p>
          <a:endParaRPr lang="en-US" sz="1400"/>
        </a:p>
      </dgm:t>
    </dgm:pt>
    <dgm:pt modelId="{AF9E945F-6C24-471C-98C1-FAF3913AF1C9}" type="sibTrans" cxnId="{A533A0E5-FDB1-4959-9ACD-785B4AB1B6D3}">
      <dgm:prSet/>
      <dgm:spPr/>
      <dgm:t>
        <a:bodyPr/>
        <a:lstStyle/>
        <a:p>
          <a:endParaRPr lang="en-US" sz="1400"/>
        </a:p>
      </dgm:t>
    </dgm:pt>
    <dgm:pt modelId="{C0964896-D596-4AFC-A860-902D41CB5C08}">
      <dgm:prSet custT="1"/>
      <dgm:spPr/>
      <dgm:t>
        <a:bodyPr/>
        <a:lstStyle/>
        <a:p>
          <a:r>
            <a:rPr lang="en-US" sz="1400">
              <a:latin typeface="Calibri" pitchFamily="34" charset="0"/>
              <a:cs typeface="Calibri" pitchFamily="34" charset="0"/>
            </a:rPr>
            <a:t>Test automation is used to automate repetitive tasks and other testing tasks which are difficult to perform manually.</a:t>
          </a:r>
          <a:endParaRPr lang="en-US" sz="1400" dirty="0">
            <a:latin typeface="Calibri" pitchFamily="34" charset="0"/>
            <a:cs typeface="Calibri" pitchFamily="34" charset="0"/>
          </a:endParaRPr>
        </a:p>
      </dgm:t>
    </dgm:pt>
    <dgm:pt modelId="{9DD2B9FE-F1A7-4F1C-964C-F20384186113}" type="parTrans" cxnId="{EB8E7BC9-28E2-4246-A2F3-27A3798DC52F}">
      <dgm:prSet/>
      <dgm:spPr/>
      <dgm:t>
        <a:bodyPr/>
        <a:lstStyle/>
        <a:p>
          <a:endParaRPr lang="en-US" sz="1400"/>
        </a:p>
      </dgm:t>
    </dgm:pt>
    <dgm:pt modelId="{A5045F11-8788-4F42-A65F-CDBEFD2BE431}" type="sibTrans" cxnId="{EB8E7BC9-28E2-4246-A2F3-27A3798DC52F}">
      <dgm:prSet/>
      <dgm:spPr/>
      <dgm:t>
        <a:bodyPr/>
        <a:lstStyle/>
        <a:p>
          <a:endParaRPr lang="en-US" sz="1400"/>
        </a:p>
      </dgm:t>
    </dgm:pt>
    <dgm:pt modelId="{52F6B612-6FEB-47CE-B4D1-9040132C5EBD}">
      <dgm:prSet custT="1"/>
      <dgm:spPr/>
      <dgm:t>
        <a:bodyPr/>
        <a:lstStyle/>
        <a:p>
          <a:r>
            <a:rPr lang="en-US" sz="1400">
              <a:latin typeface="Calibri" pitchFamily="34" charset="0"/>
              <a:cs typeface="Calibri" pitchFamily="34" charset="0"/>
            </a:rPr>
            <a:t>Automation costs are really higher initially. It includes the cost of the tool, then the cost of the automation testing resource and his/her training.</a:t>
          </a:r>
          <a:endParaRPr lang="en-US" sz="1400" dirty="0">
            <a:latin typeface="Calibri" pitchFamily="34" charset="0"/>
            <a:cs typeface="Calibri" pitchFamily="34" charset="0"/>
          </a:endParaRPr>
        </a:p>
      </dgm:t>
    </dgm:pt>
    <dgm:pt modelId="{048D454F-8446-4083-8F60-A60D26021058}" type="parTrans" cxnId="{5EE6F41E-CEE2-47B7-AF61-0D200A984B2C}">
      <dgm:prSet/>
      <dgm:spPr/>
      <dgm:t>
        <a:bodyPr/>
        <a:lstStyle/>
        <a:p>
          <a:endParaRPr lang="en-US" sz="1400"/>
        </a:p>
      </dgm:t>
    </dgm:pt>
    <dgm:pt modelId="{7A0225C2-C299-43F0-ADB2-825AC5804D1D}" type="sibTrans" cxnId="{5EE6F41E-CEE2-47B7-AF61-0D200A984B2C}">
      <dgm:prSet/>
      <dgm:spPr/>
      <dgm:t>
        <a:bodyPr/>
        <a:lstStyle/>
        <a:p>
          <a:endParaRPr lang="en-US" sz="1400"/>
        </a:p>
      </dgm:t>
    </dgm:pt>
    <dgm:pt modelId="{7E43EF08-F1EE-467D-BDE2-4974AC74C4A3}">
      <dgm:prSet custT="1"/>
      <dgm:spPr/>
      <dgm:t>
        <a:bodyPr/>
        <a:lstStyle/>
        <a:p>
          <a:r>
            <a:rPr lang="en-US" sz="1400">
              <a:latin typeface="Calibri" pitchFamily="34" charset="0"/>
              <a:cs typeface="Calibri" pitchFamily="34" charset="0"/>
            </a:rPr>
            <a:t>But when the scripts are ready, they can be executed hundreds of times repeatedly with the same accuracy and rather quickly. This will save many hours of manual testing. So the cost gradually decreases, and ultimately it becomes a cost-effective method for Regression testing.</a:t>
          </a:r>
          <a:endParaRPr lang="en-US" sz="1400" dirty="0">
            <a:latin typeface="Calibri" pitchFamily="34" charset="0"/>
            <a:cs typeface="Calibri" pitchFamily="34" charset="0"/>
          </a:endParaRPr>
        </a:p>
      </dgm:t>
    </dgm:pt>
    <dgm:pt modelId="{CBDD4461-FFB0-4320-A482-5B30A0113F67}" type="parTrans" cxnId="{7C078B2A-250F-40C6-91FA-FF575778C56F}">
      <dgm:prSet/>
      <dgm:spPr/>
      <dgm:t>
        <a:bodyPr/>
        <a:lstStyle/>
        <a:p>
          <a:endParaRPr lang="en-US" sz="1400"/>
        </a:p>
      </dgm:t>
    </dgm:pt>
    <dgm:pt modelId="{0C14F5E4-3362-4F43-B384-CAED2C37CA0D}" type="sibTrans" cxnId="{7C078B2A-250F-40C6-91FA-FF575778C56F}">
      <dgm:prSet/>
      <dgm:spPr/>
      <dgm:t>
        <a:bodyPr/>
        <a:lstStyle/>
        <a:p>
          <a:endParaRPr lang="en-US" sz="1400"/>
        </a:p>
      </dgm:t>
    </dgm:pt>
    <dgm:pt modelId="{293C83ED-8D43-497B-B223-989039E5D22E}" type="pres">
      <dgm:prSet presAssocID="{532A386E-554F-4BB4-99A8-F56F1CE50083}" presName="linear" presStyleCnt="0">
        <dgm:presLayoutVars>
          <dgm:animLvl val="lvl"/>
          <dgm:resizeHandles val="exact"/>
        </dgm:presLayoutVars>
      </dgm:prSet>
      <dgm:spPr/>
    </dgm:pt>
    <dgm:pt modelId="{AF3AAD4B-6214-412D-93FF-27206BB55834}" type="pres">
      <dgm:prSet presAssocID="{303D5C50-D9D4-469F-B3BA-D32D4911579F}" presName="parentText" presStyleLbl="node1" presStyleIdx="0" presStyleCnt="5">
        <dgm:presLayoutVars>
          <dgm:chMax val="0"/>
          <dgm:bulletEnabled val="1"/>
        </dgm:presLayoutVars>
      </dgm:prSet>
      <dgm:spPr/>
    </dgm:pt>
    <dgm:pt modelId="{9578B8C9-D886-49CA-AE6F-02D66E3D34B7}" type="pres">
      <dgm:prSet presAssocID="{D38BD7FB-9E4A-4AF8-8950-48ABD20A3F34}" presName="spacer" presStyleCnt="0"/>
      <dgm:spPr/>
    </dgm:pt>
    <dgm:pt modelId="{867F7342-CEEB-43BB-9A63-E49ABCA126A3}" type="pres">
      <dgm:prSet presAssocID="{C754B95E-D979-4A08-AD15-57C8BD3B9126}" presName="parentText" presStyleLbl="node1" presStyleIdx="1" presStyleCnt="5">
        <dgm:presLayoutVars>
          <dgm:chMax val="0"/>
          <dgm:bulletEnabled val="1"/>
        </dgm:presLayoutVars>
      </dgm:prSet>
      <dgm:spPr/>
    </dgm:pt>
    <dgm:pt modelId="{A4C9AA25-CD64-477B-9F03-685C0C075599}" type="pres">
      <dgm:prSet presAssocID="{AF9E945F-6C24-471C-98C1-FAF3913AF1C9}" presName="spacer" presStyleCnt="0"/>
      <dgm:spPr/>
    </dgm:pt>
    <dgm:pt modelId="{F529F6F3-AE65-43AC-8441-580CF358449B}" type="pres">
      <dgm:prSet presAssocID="{C0964896-D596-4AFC-A860-902D41CB5C08}" presName="parentText" presStyleLbl="node1" presStyleIdx="2" presStyleCnt="5">
        <dgm:presLayoutVars>
          <dgm:chMax val="0"/>
          <dgm:bulletEnabled val="1"/>
        </dgm:presLayoutVars>
      </dgm:prSet>
      <dgm:spPr/>
    </dgm:pt>
    <dgm:pt modelId="{110DE90F-B811-4D94-937D-214A3DF5FDB6}" type="pres">
      <dgm:prSet presAssocID="{A5045F11-8788-4F42-A65F-CDBEFD2BE431}" presName="spacer" presStyleCnt="0"/>
      <dgm:spPr/>
    </dgm:pt>
    <dgm:pt modelId="{FDDF8705-A118-42A2-A682-D431D7205786}" type="pres">
      <dgm:prSet presAssocID="{52F6B612-6FEB-47CE-B4D1-9040132C5EBD}" presName="parentText" presStyleLbl="node1" presStyleIdx="3" presStyleCnt="5">
        <dgm:presLayoutVars>
          <dgm:chMax val="0"/>
          <dgm:bulletEnabled val="1"/>
        </dgm:presLayoutVars>
      </dgm:prSet>
      <dgm:spPr/>
    </dgm:pt>
    <dgm:pt modelId="{03EAB365-7F2C-4D86-8F13-E097A1333B2C}" type="pres">
      <dgm:prSet presAssocID="{7A0225C2-C299-43F0-ADB2-825AC5804D1D}" presName="spacer" presStyleCnt="0"/>
      <dgm:spPr/>
    </dgm:pt>
    <dgm:pt modelId="{4775FE90-D393-4441-B394-9215896E3D9C}" type="pres">
      <dgm:prSet presAssocID="{7E43EF08-F1EE-467D-BDE2-4974AC74C4A3}" presName="parentText" presStyleLbl="node1" presStyleIdx="4" presStyleCnt="5">
        <dgm:presLayoutVars>
          <dgm:chMax val="0"/>
          <dgm:bulletEnabled val="1"/>
        </dgm:presLayoutVars>
      </dgm:prSet>
      <dgm:spPr/>
    </dgm:pt>
  </dgm:ptLst>
  <dgm:cxnLst>
    <dgm:cxn modelId="{5EE6F41E-CEE2-47B7-AF61-0D200A984B2C}" srcId="{532A386E-554F-4BB4-99A8-F56F1CE50083}" destId="{52F6B612-6FEB-47CE-B4D1-9040132C5EBD}" srcOrd="3" destOrd="0" parTransId="{048D454F-8446-4083-8F60-A60D26021058}" sibTransId="{7A0225C2-C299-43F0-ADB2-825AC5804D1D}"/>
    <dgm:cxn modelId="{7C078B2A-250F-40C6-91FA-FF575778C56F}" srcId="{532A386E-554F-4BB4-99A8-F56F1CE50083}" destId="{7E43EF08-F1EE-467D-BDE2-4974AC74C4A3}" srcOrd="4" destOrd="0" parTransId="{CBDD4461-FFB0-4320-A482-5B30A0113F67}" sibTransId="{0C14F5E4-3362-4F43-B384-CAED2C37CA0D}"/>
    <dgm:cxn modelId="{75A19337-DE1D-4DD3-9EB7-222E0C0F7FC8}" type="presOf" srcId="{C0964896-D596-4AFC-A860-902D41CB5C08}" destId="{F529F6F3-AE65-43AC-8441-580CF358449B}" srcOrd="0" destOrd="0" presId="urn:microsoft.com/office/officeart/2005/8/layout/vList2"/>
    <dgm:cxn modelId="{1B9E9138-83E1-4FAD-81C4-E4542D5EF206}" type="presOf" srcId="{532A386E-554F-4BB4-99A8-F56F1CE50083}" destId="{293C83ED-8D43-497B-B223-989039E5D22E}" srcOrd="0" destOrd="0" presId="urn:microsoft.com/office/officeart/2005/8/layout/vList2"/>
    <dgm:cxn modelId="{B41CFB63-83D1-4B12-A6FD-50272C2CDCEF}" srcId="{532A386E-554F-4BB4-99A8-F56F1CE50083}" destId="{303D5C50-D9D4-469F-B3BA-D32D4911579F}" srcOrd="0" destOrd="0" parTransId="{73045A8D-66AC-4526-9E8F-7DBD735D4CED}" sibTransId="{D38BD7FB-9E4A-4AF8-8950-48ABD20A3F34}"/>
    <dgm:cxn modelId="{A651EF4C-CD21-47D1-8396-A443781807FD}" type="presOf" srcId="{303D5C50-D9D4-469F-B3BA-D32D4911579F}" destId="{AF3AAD4B-6214-412D-93FF-27206BB55834}" srcOrd="0" destOrd="0" presId="urn:microsoft.com/office/officeart/2005/8/layout/vList2"/>
    <dgm:cxn modelId="{EB8E7BC9-28E2-4246-A2F3-27A3798DC52F}" srcId="{532A386E-554F-4BB4-99A8-F56F1CE50083}" destId="{C0964896-D596-4AFC-A860-902D41CB5C08}" srcOrd="2" destOrd="0" parTransId="{9DD2B9FE-F1A7-4F1C-964C-F20384186113}" sibTransId="{A5045F11-8788-4F42-A65F-CDBEFD2BE431}"/>
    <dgm:cxn modelId="{B838C8CE-5B85-4069-B0EA-82D252186FE6}" type="presOf" srcId="{7E43EF08-F1EE-467D-BDE2-4974AC74C4A3}" destId="{4775FE90-D393-4441-B394-9215896E3D9C}" srcOrd="0" destOrd="0" presId="urn:microsoft.com/office/officeart/2005/8/layout/vList2"/>
    <dgm:cxn modelId="{A533A0E5-FDB1-4959-9ACD-785B4AB1B6D3}" srcId="{532A386E-554F-4BB4-99A8-F56F1CE50083}" destId="{C754B95E-D979-4A08-AD15-57C8BD3B9126}" srcOrd="1" destOrd="0" parTransId="{1FC1673D-3D23-465B-8834-8972E714A67C}" sibTransId="{AF9E945F-6C24-471C-98C1-FAF3913AF1C9}"/>
    <dgm:cxn modelId="{6CE7C7EF-50F6-4BFA-A788-65032A06DF4F}" type="presOf" srcId="{52F6B612-6FEB-47CE-B4D1-9040132C5EBD}" destId="{FDDF8705-A118-42A2-A682-D431D7205786}" srcOrd="0" destOrd="0" presId="urn:microsoft.com/office/officeart/2005/8/layout/vList2"/>
    <dgm:cxn modelId="{10D3C2F0-390F-4614-95DF-C5397BD729CD}" type="presOf" srcId="{C754B95E-D979-4A08-AD15-57C8BD3B9126}" destId="{867F7342-CEEB-43BB-9A63-E49ABCA126A3}" srcOrd="0" destOrd="0" presId="urn:microsoft.com/office/officeart/2005/8/layout/vList2"/>
    <dgm:cxn modelId="{4410FC62-A105-4D9A-8CC0-E667A3161251}" type="presParOf" srcId="{293C83ED-8D43-497B-B223-989039E5D22E}" destId="{AF3AAD4B-6214-412D-93FF-27206BB55834}" srcOrd="0" destOrd="0" presId="urn:microsoft.com/office/officeart/2005/8/layout/vList2"/>
    <dgm:cxn modelId="{956F32C3-9495-4A16-A692-6BECBA392F95}" type="presParOf" srcId="{293C83ED-8D43-497B-B223-989039E5D22E}" destId="{9578B8C9-D886-49CA-AE6F-02D66E3D34B7}" srcOrd="1" destOrd="0" presId="urn:microsoft.com/office/officeart/2005/8/layout/vList2"/>
    <dgm:cxn modelId="{1959EF7E-D831-48AE-A152-B493879E8BF8}" type="presParOf" srcId="{293C83ED-8D43-497B-B223-989039E5D22E}" destId="{867F7342-CEEB-43BB-9A63-E49ABCA126A3}" srcOrd="2" destOrd="0" presId="urn:microsoft.com/office/officeart/2005/8/layout/vList2"/>
    <dgm:cxn modelId="{DE7DDF62-B86B-4DAF-AE19-ECBC6FF6896E}" type="presParOf" srcId="{293C83ED-8D43-497B-B223-989039E5D22E}" destId="{A4C9AA25-CD64-477B-9F03-685C0C075599}" srcOrd="3" destOrd="0" presId="urn:microsoft.com/office/officeart/2005/8/layout/vList2"/>
    <dgm:cxn modelId="{E4C49E29-3481-400C-BEF7-179AB257B652}" type="presParOf" srcId="{293C83ED-8D43-497B-B223-989039E5D22E}" destId="{F529F6F3-AE65-43AC-8441-580CF358449B}" srcOrd="4" destOrd="0" presId="urn:microsoft.com/office/officeart/2005/8/layout/vList2"/>
    <dgm:cxn modelId="{DFA4F613-FC1E-4CE7-9E72-5F0B175FA0B6}" type="presParOf" srcId="{293C83ED-8D43-497B-B223-989039E5D22E}" destId="{110DE90F-B811-4D94-937D-214A3DF5FDB6}" srcOrd="5" destOrd="0" presId="urn:microsoft.com/office/officeart/2005/8/layout/vList2"/>
    <dgm:cxn modelId="{AAA92372-7F81-448F-99F5-BF7C7AA4CC57}" type="presParOf" srcId="{293C83ED-8D43-497B-B223-989039E5D22E}" destId="{FDDF8705-A118-42A2-A682-D431D7205786}" srcOrd="6" destOrd="0" presId="urn:microsoft.com/office/officeart/2005/8/layout/vList2"/>
    <dgm:cxn modelId="{67612346-4135-4D17-8408-F37957B336A4}" type="presParOf" srcId="{293C83ED-8D43-497B-B223-989039E5D22E}" destId="{03EAB365-7F2C-4D86-8F13-E097A1333B2C}" srcOrd="7" destOrd="0" presId="urn:microsoft.com/office/officeart/2005/8/layout/vList2"/>
    <dgm:cxn modelId="{99C78C3A-F1F5-4B99-B187-28434B862789}" type="presParOf" srcId="{293C83ED-8D43-497B-B223-989039E5D22E}" destId="{4775FE90-D393-4441-B394-9215896E3D9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A89CB2-AC2C-4BAA-85C9-F5B3457142DF}"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47C31846-2075-4F6C-BAE7-59F097CB2CFD}">
      <dgm:prSet phldrT="[Text]"/>
      <dgm:spPr/>
      <dgm:t>
        <a:bodyPr/>
        <a:lstStyle/>
        <a:p>
          <a:r>
            <a:rPr lang="en-US"/>
            <a:t>Requirements do not change frequently</a:t>
          </a:r>
        </a:p>
      </dgm:t>
    </dgm:pt>
    <dgm:pt modelId="{36A128F2-0C5C-4C91-B5D1-03AD78946264}" type="parTrans" cxnId="{02E5F047-DFC5-4303-BB21-92DF1934659E}">
      <dgm:prSet/>
      <dgm:spPr/>
      <dgm:t>
        <a:bodyPr/>
        <a:lstStyle/>
        <a:p>
          <a:endParaRPr lang="en-US"/>
        </a:p>
      </dgm:t>
    </dgm:pt>
    <dgm:pt modelId="{F54E78B8-7BF8-4C9B-AF7F-D0B6CC97CD69}" type="sibTrans" cxnId="{02E5F047-DFC5-4303-BB21-92DF1934659E}">
      <dgm:prSet/>
      <dgm:spPr/>
      <dgm:t>
        <a:bodyPr/>
        <a:lstStyle/>
        <a:p>
          <a:endParaRPr lang="en-US"/>
        </a:p>
      </dgm:t>
    </dgm:pt>
    <dgm:pt modelId="{BFDB29DF-B804-464C-BFA3-C9E4D7DFE698}">
      <dgm:prSet/>
      <dgm:spPr/>
      <dgm:t>
        <a:bodyPr/>
        <a:lstStyle/>
        <a:p>
          <a:r>
            <a:rPr lang="en-US"/>
            <a:t>Access the application for load and performance with many virtual users</a:t>
          </a:r>
          <a:endParaRPr lang="en-US" dirty="0"/>
        </a:p>
      </dgm:t>
    </dgm:pt>
    <dgm:pt modelId="{ED8E209C-7A68-4308-BD9F-96372E42C356}" type="parTrans" cxnId="{8E161336-C53B-428F-AFA4-5C18EED289C5}">
      <dgm:prSet/>
      <dgm:spPr/>
      <dgm:t>
        <a:bodyPr/>
        <a:lstStyle/>
        <a:p>
          <a:endParaRPr lang="en-US"/>
        </a:p>
      </dgm:t>
    </dgm:pt>
    <dgm:pt modelId="{C3BBE7A3-6418-4977-A21A-BF20DD3E7620}" type="sibTrans" cxnId="{8E161336-C53B-428F-AFA4-5C18EED289C5}">
      <dgm:prSet/>
      <dgm:spPr/>
      <dgm:t>
        <a:bodyPr/>
        <a:lstStyle/>
        <a:p>
          <a:endParaRPr lang="en-US"/>
        </a:p>
      </dgm:t>
    </dgm:pt>
    <dgm:pt modelId="{74EA6C91-A1A7-47FE-9834-8CD774544D08}">
      <dgm:prSet/>
      <dgm:spPr/>
      <dgm:t>
        <a:bodyPr/>
        <a:lstStyle/>
        <a:p>
          <a:r>
            <a:rPr lang="en-US"/>
            <a:t>Steady Software with respect to manual testing</a:t>
          </a:r>
          <a:endParaRPr lang="en-US" dirty="0"/>
        </a:p>
      </dgm:t>
    </dgm:pt>
    <dgm:pt modelId="{9D8B7A89-B620-4E39-9A57-162AF85E8131}" type="parTrans" cxnId="{6F885D1B-F6A7-4486-8788-F7ED17DA966B}">
      <dgm:prSet/>
      <dgm:spPr/>
      <dgm:t>
        <a:bodyPr/>
        <a:lstStyle/>
        <a:p>
          <a:endParaRPr lang="en-US"/>
        </a:p>
      </dgm:t>
    </dgm:pt>
    <dgm:pt modelId="{B715FC02-42D6-4962-B3E9-E3540FECF2BC}" type="sibTrans" cxnId="{6F885D1B-F6A7-4486-8788-F7ED17DA966B}">
      <dgm:prSet/>
      <dgm:spPr/>
      <dgm:t>
        <a:bodyPr/>
        <a:lstStyle/>
        <a:p>
          <a:endParaRPr lang="en-US"/>
        </a:p>
      </dgm:t>
    </dgm:pt>
    <dgm:pt modelId="{C20B843C-565A-4BA4-8D0D-B892E76CFD23}">
      <dgm:prSet/>
      <dgm:spPr/>
      <dgm:t>
        <a:bodyPr/>
        <a:lstStyle/>
        <a:p>
          <a:r>
            <a:rPr lang="en-US"/>
            <a:t>Obtainability of time</a:t>
          </a:r>
          <a:endParaRPr lang="en-US" dirty="0"/>
        </a:p>
      </dgm:t>
    </dgm:pt>
    <dgm:pt modelId="{40F0DAD1-53E9-4839-BBC0-F0658D9CE0E6}" type="parTrans" cxnId="{807B4C4D-9D87-4E19-81C5-060E08556984}">
      <dgm:prSet/>
      <dgm:spPr/>
      <dgm:t>
        <a:bodyPr/>
        <a:lstStyle/>
        <a:p>
          <a:endParaRPr lang="en-US"/>
        </a:p>
      </dgm:t>
    </dgm:pt>
    <dgm:pt modelId="{050B8F97-3E86-4C63-BFAA-87B701C2ED5A}" type="sibTrans" cxnId="{807B4C4D-9D87-4E19-81C5-060E08556984}">
      <dgm:prSet/>
      <dgm:spPr/>
      <dgm:t>
        <a:bodyPr/>
        <a:lstStyle/>
        <a:p>
          <a:endParaRPr lang="en-US"/>
        </a:p>
      </dgm:t>
    </dgm:pt>
    <dgm:pt modelId="{945A8B17-7DD6-49CC-9582-1A7B32F8CB08}">
      <dgm:prSet/>
      <dgm:spPr/>
      <dgm:t>
        <a:bodyPr/>
        <a:lstStyle/>
        <a:p>
          <a:r>
            <a:rPr lang="en-US"/>
            <a:t>Huge and serious projects</a:t>
          </a:r>
          <a:endParaRPr lang="en-US" dirty="0"/>
        </a:p>
      </dgm:t>
    </dgm:pt>
    <dgm:pt modelId="{812A1392-E46A-4D38-8794-712DB8F5D4DF}" type="parTrans" cxnId="{F096322A-DD16-47B0-A589-4F4072F975BB}">
      <dgm:prSet/>
      <dgm:spPr/>
      <dgm:t>
        <a:bodyPr/>
        <a:lstStyle/>
        <a:p>
          <a:endParaRPr lang="en-US"/>
        </a:p>
      </dgm:t>
    </dgm:pt>
    <dgm:pt modelId="{CDD560C4-E236-4F88-BEEC-4F69E55871E3}" type="sibTrans" cxnId="{F096322A-DD16-47B0-A589-4F4072F975BB}">
      <dgm:prSet/>
      <dgm:spPr/>
      <dgm:t>
        <a:bodyPr/>
        <a:lstStyle/>
        <a:p>
          <a:endParaRPr lang="en-US"/>
        </a:p>
      </dgm:t>
    </dgm:pt>
    <dgm:pt modelId="{B1DEF275-9FC2-434E-9577-8CF8E463418E}">
      <dgm:prSet/>
      <dgm:spPr/>
      <dgm:t>
        <a:bodyPr/>
        <a:lstStyle/>
        <a:p>
          <a:r>
            <a:rPr lang="en-US"/>
            <a:t>Projects that need to test the same areas often</a:t>
          </a:r>
          <a:endParaRPr lang="en-US" dirty="0"/>
        </a:p>
      </dgm:t>
    </dgm:pt>
    <dgm:pt modelId="{863C4D16-C88F-439F-AD8C-5FB7EC755C11}" type="parTrans" cxnId="{ADFC5028-3E36-4817-9CA3-B771ED7F1998}">
      <dgm:prSet/>
      <dgm:spPr/>
      <dgm:t>
        <a:bodyPr/>
        <a:lstStyle/>
        <a:p>
          <a:endParaRPr lang="en-US"/>
        </a:p>
      </dgm:t>
    </dgm:pt>
    <dgm:pt modelId="{AAB857DF-4A11-4A6F-8FCA-0055AAFBBD8C}" type="sibTrans" cxnId="{ADFC5028-3E36-4817-9CA3-B771ED7F1998}">
      <dgm:prSet/>
      <dgm:spPr/>
      <dgm:t>
        <a:bodyPr/>
        <a:lstStyle/>
        <a:p>
          <a:endParaRPr lang="en-US"/>
        </a:p>
      </dgm:t>
    </dgm:pt>
    <dgm:pt modelId="{CD1CB641-B6EC-48D5-BB0E-660E712CFFBD}" type="pres">
      <dgm:prSet presAssocID="{09A89CB2-AC2C-4BAA-85C9-F5B3457142DF}" presName="linear" presStyleCnt="0">
        <dgm:presLayoutVars>
          <dgm:dir/>
          <dgm:animLvl val="lvl"/>
          <dgm:resizeHandles val="exact"/>
        </dgm:presLayoutVars>
      </dgm:prSet>
      <dgm:spPr/>
    </dgm:pt>
    <dgm:pt modelId="{BACC3A30-8BA8-46D0-8B79-D3D4CE3EFBD9}" type="pres">
      <dgm:prSet presAssocID="{47C31846-2075-4F6C-BAE7-59F097CB2CFD}" presName="parentLin" presStyleCnt="0"/>
      <dgm:spPr/>
    </dgm:pt>
    <dgm:pt modelId="{27EA23DE-2681-4055-9BCA-DC429B294C19}" type="pres">
      <dgm:prSet presAssocID="{47C31846-2075-4F6C-BAE7-59F097CB2CFD}" presName="parentLeftMargin" presStyleLbl="node1" presStyleIdx="0" presStyleCnt="6"/>
      <dgm:spPr/>
    </dgm:pt>
    <dgm:pt modelId="{AC6E9A26-912F-4F10-9BA9-0D1767F5C9EA}" type="pres">
      <dgm:prSet presAssocID="{47C31846-2075-4F6C-BAE7-59F097CB2CFD}" presName="parentText" presStyleLbl="node1" presStyleIdx="0" presStyleCnt="6">
        <dgm:presLayoutVars>
          <dgm:chMax val="0"/>
          <dgm:bulletEnabled val="1"/>
        </dgm:presLayoutVars>
      </dgm:prSet>
      <dgm:spPr/>
    </dgm:pt>
    <dgm:pt modelId="{6E20EC81-31DB-4637-BE19-2E78F10A1E88}" type="pres">
      <dgm:prSet presAssocID="{47C31846-2075-4F6C-BAE7-59F097CB2CFD}" presName="negativeSpace" presStyleCnt="0"/>
      <dgm:spPr/>
    </dgm:pt>
    <dgm:pt modelId="{7EF90252-5C29-4DB5-8C33-1317058A8619}" type="pres">
      <dgm:prSet presAssocID="{47C31846-2075-4F6C-BAE7-59F097CB2CFD}" presName="childText" presStyleLbl="conFgAcc1" presStyleIdx="0" presStyleCnt="6">
        <dgm:presLayoutVars>
          <dgm:bulletEnabled val="1"/>
        </dgm:presLayoutVars>
      </dgm:prSet>
      <dgm:spPr/>
    </dgm:pt>
    <dgm:pt modelId="{6C296BCE-8882-4706-A7C1-65998E820DD1}" type="pres">
      <dgm:prSet presAssocID="{F54E78B8-7BF8-4C9B-AF7F-D0B6CC97CD69}" presName="spaceBetweenRectangles" presStyleCnt="0"/>
      <dgm:spPr/>
    </dgm:pt>
    <dgm:pt modelId="{BA86702F-46A3-4FCA-A8A3-7EEEE01228FA}" type="pres">
      <dgm:prSet presAssocID="{BFDB29DF-B804-464C-BFA3-C9E4D7DFE698}" presName="parentLin" presStyleCnt="0"/>
      <dgm:spPr/>
    </dgm:pt>
    <dgm:pt modelId="{7AEFD728-7F7F-4572-9395-1F09A45480E6}" type="pres">
      <dgm:prSet presAssocID="{BFDB29DF-B804-464C-BFA3-C9E4D7DFE698}" presName="parentLeftMargin" presStyleLbl="node1" presStyleIdx="0" presStyleCnt="6"/>
      <dgm:spPr/>
    </dgm:pt>
    <dgm:pt modelId="{9CE9E913-7984-47AB-93B3-1792DF81B3F4}" type="pres">
      <dgm:prSet presAssocID="{BFDB29DF-B804-464C-BFA3-C9E4D7DFE698}" presName="parentText" presStyleLbl="node1" presStyleIdx="1" presStyleCnt="6">
        <dgm:presLayoutVars>
          <dgm:chMax val="0"/>
          <dgm:bulletEnabled val="1"/>
        </dgm:presLayoutVars>
      </dgm:prSet>
      <dgm:spPr/>
    </dgm:pt>
    <dgm:pt modelId="{16B9E459-960E-4F76-80CA-E5549CE33078}" type="pres">
      <dgm:prSet presAssocID="{BFDB29DF-B804-464C-BFA3-C9E4D7DFE698}" presName="negativeSpace" presStyleCnt="0"/>
      <dgm:spPr/>
    </dgm:pt>
    <dgm:pt modelId="{1FA5225D-6CF3-4492-A472-7AD2DAB41D5E}" type="pres">
      <dgm:prSet presAssocID="{BFDB29DF-B804-464C-BFA3-C9E4D7DFE698}" presName="childText" presStyleLbl="conFgAcc1" presStyleIdx="1" presStyleCnt="6">
        <dgm:presLayoutVars>
          <dgm:bulletEnabled val="1"/>
        </dgm:presLayoutVars>
      </dgm:prSet>
      <dgm:spPr/>
    </dgm:pt>
    <dgm:pt modelId="{9A181C41-5F89-404E-806F-38E33086F881}" type="pres">
      <dgm:prSet presAssocID="{C3BBE7A3-6418-4977-A21A-BF20DD3E7620}" presName="spaceBetweenRectangles" presStyleCnt="0"/>
      <dgm:spPr/>
    </dgm:pt>
    <dgm:pt modelId="{30A67447-EEA5-4713-9AF5-4C73E653D5B7}" type="pres">
      <dgm:prSet presAssocID="{74EA6C91-A1A7-47FE-9834-8CD774544D08}" presName="parentLin" presStyleCnt="0"/>
      <dgm:spPr/>
    </dgm:pt>
    <dgm:pt modelId="{7D9E6205-7F04-4C89-92DD-4149F30FB494}" type="pres">
      <dgm:prSet presAssocID="{74EA6C91-A1A7-47FE-9834-8CD774544D08}" presName="parentLeftMargin" presStyleLbl="node1" presStyleIdx="1" presStyleCnt="6"/>
      <dgm:spPr/>
    </dgm:pt>
    <dgm:pt modelId="{F50392FC-C3EB-41D1-8FE5-47E50A58A528}" type="pres">
      <dgm:prSet presAssocID="{74EA6C91-A1A7-47FE-9834-8CD774544D08}" presName="parentText" presStyleLbl="node1" presStyleIdx="2" presStyleCnt="6">
        <dgm:presLayoutVars>
          <dgm:chMax val="0"/>
          <dgm:bulletEnabled val="1"/>
        </dgm:presLayoutVars>
      </dgm:prSet>
      <dgm:spPr/>
    </dgm:pt>
    <dgm:pt modelId="{1FDF5126-B66B-4897-B061-9F52B6F87D04}" type="pres">
      <dgm:prSet presAssocID="{74EA6C91-A1A7-47FE-9834-8CD774544D08}" presName="negativeSpace" presStyleCnt="0"/>
      <dgm:spPr/>
    </dgm:pt>
    <dgm:pt modelId="{C81FC28D-7B16-4333-99E6-7180F8AC621A}" type="pres">
      <dgm:prSet presAssocID="{74EA6C91-A1A7-47FE-9834-8CD774544D08}" presName="childText" presStyleLbl="conFgAcc1" presStyleIdx="2" presStyleCnt="6">
        <dgm:presLayoutVars>
          <dgm:bulletEnabled val="1"/>
        </dgm:presLayoutVars>
      </dgm:prSet>
      <dgm:spPr/>
    </dgm:pt>
    <dgm:pt modelId="{A9E4EAEF-ECB8-436A-8004-459D4E801494}" type="pres">
      <dgm:prSet presAssocID="{B715FC02-42D6-4962-B3E9-E3540FECF2BC}" presName="spaceBetweenRectangles" presStyleCnt="0"/>
      <dgm:spPr/>
    </dgm:pt>
    <dgm:pt modelId="{1048DD32-F770-423A-9C88-7C85F446A823}" type="pres">
      <dgm:prSet presAssocID="{C20B843C-565A-4BA4-8D0D-B892E76CFD23}" presName="parentLin" presStyleCnt="0"/>
      <dgm:spPr/>
    </dgm:pt>
    <dgm:pt modelId="{C579ED34-9774-4CE4-949C-4838C62053BF}" type="pres">
      <dgm:prSet presAssocID="{C20B843C-565A-4BA4-8D0D-B892E76CFD23}" presName="parentLeftMargin" presStyleLbl="node1" presStyleIdx="2" presStyleCnt="6"/>
      <dgm:spPr/>
    </dgm:pt>
    <dgm:pt modelId="{9A0F0F11-B92A-434B-938C-E6BEB079BB22}" type="pres">
      <dgm:prSet presAssocID="{C20B843C-565A-4BA4-8D0D-B892E76CFD23}" presName="parentText" presStyleLbl="node1" presStyleIdx="3" presStyleCnt="6">
        <dgm:presLayoutVars>
          <dgm:chMax val="0"/>
          <dgm:bulletEnabled val="1"/>
        </dgm:presLayoutVars>
      </dgm:prSet>
      <dgm:spPr/>
    </dgm:pt>
    <dgm:pt modelId="{0DDA369F-A725-4B61-95DF-AE9B01B17035}" type="pres">
      <dgm:prSet presAssocID="{C20B843C-565A-4BA4-8D0D-B892E76CFD23}" presName="negativeSpace" presStyleCnt="0"/>
      <dgm:spPr/>
    </dgm:pt>
    <dgm:pt modelId="{748C2AC4-9EC8-4981-983A-18C6A2900737}" type="pres">
      <dgm:prSet presAssocID="{C20B843C-565A-4BA4-8D0D-B892E76CFD23}" presName="childText" presStyleLbl="conFgAcc1" presStyleIdx="3" presStyleCnt="6">
        <dgm:presLayoutVars>
          <dgm:bulletEnabled val="1"/>
        </dgm:presLayoutVars>
      </dgm:prSet>
      <dgm:spPr/>
    </dgm:pt>
    <dgm:pt modelId="{BA977DF5-7FD7-49F6-85D7-1909C3E1418C}" type="pres">
      <dgm:prSet presAssocID="{050B8F97-3E86-4C63-BFAA-87B701C2ED5A}" presName="spaceBetweenRectangles" presStyleCnt="0"/>
      <dgm:spPr/>
    </dgm:pt>
    <dgm:pt modelId="{65FCD42C-522C-4E56-8EAE-C5071B7E2082}" type="pres">
      <dgm:prSet presAssocID="{945A8B17-7DD6-49CC-9582-1A7B32F8CB08}" presName="parentLin" presStyleCnt="0"/>
      <dgm:spPr/>
    </dgm:pt>
    <dgm:pt modelId="{70FCEB33-9E86-4E06-BCDD-98D12DE18E8E}" type="pres">
      <dgm:prSet presAssocID="{945A8B17-7DD6-49CC-9582-1A7B32F8CB08}" presName="parentLeftMargin" presStyleLbl="node1" presStyleIdx="3" presStyleCnt="6"/>
      <dgm:spPr/>
    </dgm:pt>
    <dgm:pt modelId="{7B910BAD-B3CA-4CDF-8C08-A4FF4D72EAFD}" type="pres">
      <dgm:prSet presAssocID="{945A8B17-7DD6-49CC-9582-1A7B32F8CB08}" presName="parentText" presStyleLbl="node1" presStyleIdx="4" presStyleCnt="6">
        <dgm:presLayoutVars>
          <dgm:chMax val="0"/>
          <dgm:bulletEnabled val="1"/>
        </dgm:presLayoutVars>
      </dgm:prSet>
      <dgm:spPr/>
    </dgm:pt>
    <dgm:pt modelId="{DABA86EB-6FB2-4DDF-B0D1-C17E91B9AD2C}" type="pres">
      <dgm:prSet presAssocID="{945A8B17-7DD6-49CC-9582-1A7B32F8CB08}" presName="negativeSpace" presStyleCnt="0"/>
      <dgm:spPr/>
    </dgm:pt>
    <dgm:pt modelId="{AF91E6C0-FC8D-4B70-A62F-B0BE12D09F25}" type="pres">
      <dgm:prSet presAssocID="{945A8B17-7DD6-49CC-9582-1A7B32F8CB08}" presName="childText" presStyleLbl="conFgAcc1" presStyleIdx="4" presStyleCnt="6">
        <dgm:presLayoutVars>
          <dgm:bulletEnabled val="1"/>
        </dgm:presLayoutVars>
      </dgm:prSet>
      <dgm:spPr/>
    </dgm:pt>
    <dgm:pt modelId="{1982F8E1-67C9-422C-8BA1-34204EC8D381}" type="pres">
      <dgm:prSet presAssocID="{CDD560C4-E236-4F88-BEEC-4F69E55871E3}" presName="spaceBetweenRectangles" presStyleCnt="0"/>
      <dgm:spPr/>
    </dgm:pt>
    <dgm:pt modelId="{FE026878-BB83-41DB-B7E9-98CCD0808A5C}" type="pres">
      <dgm:prSet presAssocID="{B1DEF275-9FC2-434E-9577-8CF8E463418E}" presName="parentLin" presStyleCnt="0"/>
      <dgm:spPr/>
    </dgm:pt>
    <dgm:pt modelId="{7B590A20-7738-42A0-B0F9-04389EFE3458}" type="pres">
      <dgm:prSet presAssocID="{B1DEF275-9FC2-434E-9577-8CF8E463418E}" presName="parentLeftMargin" presStyleLbl="node1" presStyleIdx="4" presStyleCnt="6"/>
      <dgm:spPr/>
    </dgm:pt>
    <dgm:pt modelId="{92C981E3-17F3-4E3D-A992-2E18DF0343C1}" type="pres">
      <dgm:prSet presAssocID="{B1DEF275-9FC2-434E-9577-8CF8E463418E}" presName="parentText" presStyleLbl="node1" presStyleIdx="5" presStyleCnt="6">
        <dgm:presLayoutVars>
          <dgm:chMax val="0"/>
          <dgm:bulletEnabled val="1"/>
        </dgm:presLayoutVars>
      </dgm:prSet>
      <dgm:spPr/>
    </dgm:pt>
    <dgm:pt modelId="{97D0857C-11DA-407E-A184-417E965E439A}" type="pres">
      <dgm:prSet presAssocID="{B1DEF275-9FC2-434E-9577-8CF8E463418E}" presName="negativeSpace" presStyleCnt="0"/>
      <dgm:spPr/>
    </dgm:pt>
    <dgm:pt modelId="{161B4AE6-09F3-4C6E-A752-90F202B27CDF}" type="pres">
      <dgm:prSet presAssocID="{B1DEF275-9FC2-434E-9577-8CF8E463418E}" presName="childText" presStyleLbl="conFgAcc1" presStyleIdx="5" presStyleCnt="6">
        <dgm:presLayoutVars>
          <dgm:bulletEnabled val="1"/>
        </dgm:presLayoutVars>
      </dgm:prSet>
      <dgm:spPr/>
    </dgm:pt>
  </dgm:ptLst>
  <dgm:cxnLst>
    <dgm:cxn modelId="{47765600-9E36-4D99-8AC3-5B1BF124FB5A}" type="presOf" srcId="{47C31846-2075-4F6C-BAE7-59F097CB2CFD}" destId="{AC6E9A26-912F-4F10-9BA9-0D1767F5C9EA}" srcOrd="1" destOrd="0" presId="urn:microsoft.com/office/officeart/2005/8/layout/list1"/>
    <dgm:cxn modelId="{5D40500A-2132-46A0-B09A-8C7B75AB7374}" type="presOf" srcId="{B1DEF275-9FC2-434E-9577-8CF8E463418E}" destId="{7B590A20-7738-42A0-B0F9-04389EFE3458}" srcOrd="0" destOrd="0" presId="urn:microsoft.com/office/officeart/2005/8/layout/list1"/>
    <dgm:cxn modelId="{4D60980B-DE8A-4850-AC6E-0EF0600E451B}" type="presOf" srcId="{09A89CB2-AC2C-4BAA-85C9-F5B3457142DF}" destId="{CD1CB641-B6EC-48D5-BB0E-660E712CFFBD}" srcOrd="0" destOrd="0" presId="urn:microsoft.com/office/officeart/2005/8/layout/list1"/>
    <dgm:cxn modelId="{84D1CD10-2CF7-443F-8F68-BFF2CD31AAAE}" type="presOf" srcId="{74EA6C91-A1A7-47FE-9834-8CD774544D08}" destId="{F50392FC-C3EB-41D1-8FE5-47E50A58A528}" srcOrd="1" destOrd="0" presId="urn:microsoft.com/office/officeart/2005/8/layout/list1"/>
    <dgm:cxn modelId="{6F885D1B-F6A7-4486-8788-F7ED17DA966B}" srcId="{09A89CB2-AC2C-4BAA-85C9-F5B3457142DF}" destId="{74EA6C91-A1A7-47FE-9834-8CD774544D08}" srcOrd="2" destOrd="0" parTransId="{9D8B7A89-B620-4E39-9A57-162AF85E8131}" sibTransId="{B715FC02-42D6-4962-B3E9-E3540FECF2BC}"/>
    <dgm:cxn modelId="{ADFC5028-3E36-4817-9CA3-B771ED7F1998}" srcId="{09A89CB2-AC2C-4BAA-85C9-F5B3457142DF}" destId="{B1DEF275-9FC2-434E-9577-8CF8E463418E}" srcOrd="5" destOrd="0" parTransId="{863C4D16-C88F-439F-AD8C-5FB7EC755C11}" sibTransId="{AAB857DF-4A11-4A6F-8FCA-0055AAFBBD8C}"/>
    <dgm:cxn modelId="{F096322A-DD16-47B0-A589-4F4072F975BB}" srcId="{09A89CB2-AC2C-4BAA-85C9-F5B3457142DF}" destId="{945A8B17-7DD6-49CC-9582-1A7B32F8CB08}" srcOrd="4" destOrd="0" parTransId="{812A1392-E46A-4D38-8794-712DB8F5D4DF}" sibTransId="{CDD560C4-E236-4F88-BEEC-4F69E55871E3}"/>
    <dgm:cxn modelId="{533D1B2B-01DC-4B5C-9191-2CD8238A91E5}" type="presOf" srcId="{74EA6C91-A1A7-47FE-9834-8CD774544D08}" destId="{7D9E6205-7F04-4C89-92DD-4149F30FB494}" srcOrd="0" destOrd="0" presId="urn:microsoft.com/office/officeart/2005/8/layout/list1"/>
    <dgm:cxn modelId="{8E161336-C53B-428F-AFA4-5C18EED289C5}" srcId="{09A89CB2-AC2C-4BAA-85C9-F5B3457142DF}" destId="{BFDB29DF-B804-464C-BFA3-C9E4D7DFE698}" srcOrd="1" destOrd="0" parTransId="{ED8E209C-7A68-4308-BD9F-96372E42C356}" sibTransId="{C3BBE7A3-6418-4977-A21A-BF20DD3E7620}"/>
    <dgm:cxn modelId="{2099B640-EBE7-499C-AC86-AA5DAAB46A2A}" type="presOf" srcId="{BFDB29DF-B804-464C-BFA3-C9E4D7DFE698}" destId="{7AEFD728-7F7F-4572-9395-1F09A45480E6}" srcOrd="0" destOrd="0" presId="urn:microsoft.com/office/officeart/2005/8/layout/list1"/>
    <dgm:cxn modelId="{C983AA46-16D3-48E1-8705-62C6DC1CB58F}" type="presOf" srcId="{B1DEF275-9FC2-434E-9577-8CF8E463418E}" destId="{92C981E3-17F3-4E3D-A992-2E18DF0343C1}" srcOrd="1" destOrd="0" presId="urn:microsoft.com/office/officeart/2005/8/layout/list1"/>
    <dgm:cxn modelId="{02E5F047-DFC5-4303-BB21-92DF1934659E}" srcId="{09A89CB2-AC2C-4BAA-85C9-F5B3457142DF}" destId="{47C31846-2075-4F6C-BAE7-59F097CB2CFD}" srcOrd="0" destOrd="0" parTransId="{36A128F2-0C5C-4C91-B5D1-03AD78946264}" sibTransId="{F54E78B8-7BF8-4C9B-AF7F-D0B6CC97CD69}"/>
    <dgm:cxn modelId="{807B4C4D-9D87-4E19-81C5-060E08556984}" srcId="{09A89CB2-AC2C-4BAA-85C9-F5B3457142DF}" destId="{C20B843C-565A-4BA4-8D0D-B892E76CFD23}" srcOrd="3" destOrd="0" parTransId="{40F0DAD1-53E9-4839-BBC0-F0658D9CE0E6}" sibTransId="{050B8F97-3E86-4C63-BFAA-87B701C2ED5A}"/>
    <dgm:cxn modelId="{9BBD5F51-FC8B-44FD-9621-D9C9B2846807}" type="presOf" srcId="{BFDB29DF-B804-464C-BFA3-C9E4D7DFE698}" destId="{9CE9E913-7984-47AB-93B3-1792DF81B3F4}" srcOrd="1" destOrd="0" presId="urn:microsoft.com/office/officeart/2005/8/layout/list1"/>
    <dgm:cxn modelId="{376F5D76-4D3D-41FD-AED7-73EA9FC9C607}" type="presOf" srcId="{47C31846-2075-4F6C-BAE7-59F097CB2CFD}" destId="{27EA23DE-2681-4055-9BCA-DC429B294C19}" srcOrd="0" destOrd="0" presId="urn:microsoft.com/office/officeart/2005/8/layout/list1"/>
    <dgm:cxn modelId="{11F2C686-2039-4B7C-B8AC-42F6F86A07E2}" type="presOf" srcId="{945A8B17-7DD6-49CC-9582-1A7B32F8CB08}" destId="{7B910BAD-B3CA-4CDF-8C08-A4FF4D72EAFD}" srcOrd="1" destOrd="0" presId="urn:microsoft.com/office/officeart/2005/8/layout/list1"/>
    <dgm:cxn modelId="{4540218A-09E2-460F-8C5E-3918AB7FE9F0}" type="presOf" srcId="{945A8B17-7DD6-49CC-9582-1A7B32F8CB08}" destId="{70FCEB33-9E86-4E06-BCDD-98D12DE18E8E}" srcOrd="0" destOrd="0" presId="urn:microsoft.com/office/officeart/2005/8/layout/list1"/>
    <dgm:cxn modelId="{70C9CFAB-5F37-4385-A82A-0DE7269F2CAB}" type="presOf" srcId="{C20B843C-565A-4BA4-8D0D-B892E76CFD23}" destId="{9A0F0F11-B92A-434B-938C-E6BEB079BB22}" srcOrd="1" destOrd="0" presId="urn:microsoft.com/office/officeart/2005/8/layout/list1"/>
    <dgm:cxn modelId="{67F7F6D5-0FD5-49F4-A7C6-743DE6BCD776}" type="presOf" srcId="{C20B843C-565A-4BA4-8D0D-B892E76CFD23}" destId="{C579ED34-9774-4CE4-949C-4838C62053BF}" srcOrd="0" destOrd="0" presId="urn:microsoft.com/office/officeart/2005/8/layout/list1"/>
    <dgm:cxn modelId="{95AE7C1A-8364-4734-9DCC-5EFB6DA5FF85}" type="presParOf" srcId="{CD1CB641-B6EC-48D5-BB0E-660E712CFFBD}" destId="{BACC3A30-8BA8-46D0-8B79-D3D4CE3EFBD9}" srcOrd="0" destOrd="0" presId="urn:microsoft.com/office/officeart/2005/8/layout/list1"/>
    <dgm:cxn modelId="{C934C7F0-D132-4D89-83C2-2F268700B38E}" type="presParOf" srcId="{BACC3A30-8BA8-46D0-8B79-D3D4CE3EFBD9}" destId="{27EA23DE-2681-4055-9BCA-DC429B294C19}" srcOrd="0" destOrd="0" presId="urn:microsoft.com/office/officeart/2005/8/layout/list1"/>
    <dgm:cxn modelId="{D508ECD3-55B7-43E8-8A48-F662A7604A9B}" type="presParOf" srcId="{BACC3A30-8BA8-46D0-8B79-D3D4CE3EFBD9}" destId="{AC6E9A26-912F-4F10-9BA9-0D1767F5C9EA}" srcOrd="1" destOrd="0" presId="urn:microsoft.com/office/officeart/2005/8/layout/list1"/>
    <dgm:cxn modelId="{57F84319-CE97-4D09-8AC1-66F6E2D04D92}" type="presParOf" srcId="{CD1CB641-B6EC-48D5-BB0E-660E712CFFBD}" destId="{6E20EC81-31DB-4637-BE19-2E78F10A1E88}" srcOrd="1" destOrd="0" presId="urn:microsoft.com/office/officeart/2005/8/layout/list1"/>
    <dgm:cxn modelId="{92CAF191-CFA2-4C71-8929-3F987DF6B56D}" type="presParOf" srcId="{CD1CB641-B6EC-48D5-BB0E-660E712CFFBD}" destId="{7EF90252-5C29-4DB5-8C33-1317058A8619}" srcOrd="2" destOrd="0" presId="urn:microsoft.com/office/officeart/2005/8/layout/list1"/>
    <dgm:cxn modelId="{7B41F046-9233-4B72-BADC-F49462DBE8B2}" type="presParOf" srcId="{CD1CB641-B6EC-48D5-BB0E-660E712CFFBD}" destId="{6C296BCE-8882-4706-A7C1-65998E820DD1}" srcOrd="3" destOrd="0" presId="urn:microsoft.com/office/officeart/2005/8/layout/list1"/>
    <dgm:cxn modelId="{34A2A4B1-2821-424F-8844-5CCF16F39E71}" type="presParOf" srcId="{CD1CB641-B6EC-48D5-BB0E-660E712CFFBD}" destId="{BA86702F-46A3-4FCA-A8A3-7EEEE01228FA}" srcOrd="4" destOrd="0" presId="urn:microsoft.com/office/officeart/2005/8/layout/list1"/>
    <dgm:cxn modelId="{5C6F1973-7F2B-49F2-9A5D-BED674BE94E3}" type="presParOf" srcId="{BA86702F-46A3-4FCA-A8A3-7EEEE01228FA}" destId="{7AEFD728-7F7F-4572-9395-1F09A45480E6}" srcOrd="0" destOrd="0" presId="urn:microsoft.com/office/officeart/2005/8/layout/list1"/>
    <dgm:cxn modelId="{1EE95054-36A1-473E-B79B-52AB5004AA98}" type="presParOf" srcId="{BA86702F-46A3-4FCA-A8A3-7EEEE01228FA}" destId="{9CE9E913-7984-47AB-93B3-1792DF81B3F4}" srcOrd="1" destOrd="0" presId="urn:microsoft.com/office/officeart/2005/8/layout/list1"/>
    <dgm:cxn modelId="{7E6EC823-8023-4FD7-BAA4-1BC72190D313}" type="presParOf" srcId="{CD1CB641-B6EC-48D5-BB0E-660E712CFFBD}" destId="{16B9E459-960E-4F76-80CA-E5549CE33078}" srcOrd="5" destOrd="0" presId="urn:microsoft.com/office/officeart/2005/8/layout/list1"/>
    <dgm:cxn modelId="{95AAB564-163D-41CB-8D4B-1115D4ED5F13}" type="presParOf" srcId="{CD1CB641-B6EC-48D5-BB0E-660E712CFFBD}" destId="{1FA5225D-6CF3-4492-A472-7AD2DAB41D5E}" srcOrd="6" destOrd="0" presId="urn:microsoft.com/office/officeart/2005/8/layout/list1"/>
    <dgm:cxn modelId="{74F69A8F-8610-4817-AB5D-9B4A7B130C0D}" type="presParOf" srcId="{CD1CB641-B6EC-48D5-BB0E-660E712CFFBD}" destId="{9A181C41-5F89-404E-806F-38E33086F881}" srcOrd="7" destOrd="0" presId="urn:microsoft.com/office/officeart/2005/8/layout/list1"/>
    <dgm:cxn modelId="{FF4A1835-7C58-44CA-8C21-FF74EDBC14AC}" type="presParOf" srcId="{CD1CB641-B6EC-48D5-BB0E-660E712CFFBD}" destId="{30A67447-EEA5-4713-9AF5-4C73E653D5B7}" srcOrd="8" destOrd="0" presId="urn:microsoft.com/office/officeart/2005/8/layout/list1"/>
    <dgm:cxn modelId="{2C9A83C5-B483-4D9B-BF2C-5ACB43BBFCA2}" type="presParOf" srcId="{30A67447-EEA5-4713-9AF5-4C73E653D5B7}" destId="{7D9E6205-7F04-4C89-92DD-4149F30FB494}" srcOrd="0" destOrd="0" presId="urn:microsoft.com/office/officeart/2005/8/layout/list1"/>
    <dgm:cxn modelId="{08D52324-3C83-46F5-84F1-565B8B7284D4}" type="presParOf" srcId="{30A67447-EEA5-4713-9AF5-4C73E653D5B7}" destId="{F50392FC-C3EB-41D1-8FE5-47E50A58A528}" srcOrd="1" destOrd="0" presId="urn:microsoft.com/office/officeart/2005/8/layout/list1"/>
    <dgm:cxn modelId="{A12F4557-F701-45B7-9434-646A3231894C}" type="presParOf" srcId="{CD1CB641-B6EC-48D5-BB0E-660E712CFFBD}" destId="{1FDF5126-B66B-4897-B061-9F52B6F87D04}" srcOrd="9" destOrd="0" presId="urn:microsoft.com/office/officeart/2005/8/layout/list1"/>
    <dgm:cxn modelId="{C13EBCE4-CB04-4308-BD99-387B347CE80D}" type="presParOf" srcId="{CD1CB641-B6EC-48D5-BB0E-660E712CFFBD}" destId="{C81FC28D-7B16-4333-99E6-7180F8AC621A}" srcOrd="10" destOrd="0" presId="urn:microsoft.com/office/officeart/2005/8/layout/list1"/>
    <dgm:cxn modelId="{F1A748B2-E058-4E42-A8EC-0C608D98C61C}" type="presParOf" srcId="{CD1CB641-B6EC-48D5-BB0E-660E712CFFBD}" destId="{A9E4EAEF-ECB8-436A-8004-459D4E801494}" srcOrd="11" destOrd="0" presId="urn:microsoft.com/office/officeart/2005/8/layout/list1"/>
    <dgm:cxn modelId="{22611E83-D46F-4567-8D2B-185D2B35E97A}" type="presParOf" srcId="{CD1CB641-B6EC-48D5-BB0E-660E712CFFBD}" destId="{1048DD32-F770-423A-9C88-7C85F446A823}" srcOrd="12" destOrd="0" presId="urn:microsoft.com/office/officeart/2005/8/layout/list1"/>
    <dgm:cxn modelId="{72AF37E4-3934-42B7-8C10-47CE040FF56E}" type="presParOf" srcId="{1048DD32-F770-423A-9C88-7C85F446A823}" destId="{C579ED34-9774-4CE4-949C-4838C62053BF}" srcOrd="0" destOrd="0" presId="urn:microsoft.com/office/officeart/2005/8/layout/list1"/>
    <dgm:cxn modelId="{76ACE07E-CAC4-4A9C-BF78-E0DCBB6F9B1F}" type="presParOf" srcId="{1048DD32-F770-423A-9C88-7C85F446A823}" destId="{9A0F0F11-B92A-434B-938C-E6BEB079BB22}" srcOrd="1" destOrd="0" presId="urn:microsoft.com/office/officeart/2005/8/layout/list1"/>
    <dgm:cxn modelId="{F32906A2-DC7A-44D0-AC87-CA88E0BAA98F}" type="presParOf" srcId="{CD1CB641-B6EC-48D5-BB0E-660E712CFFBD}" destId="{0DDA369F-A725-4B61-95DF-AE9B01B17035}" srcOrd="13" destOrd="0" presId="urn:microsoft.com/office/officeart/2005/8/layout/list1"/>
    <dgm:cxn modelId="{87D7FE6E-6301-4CC6-9084-0F0A7D297EF9}" type="presParOf" srcId="{CD1CB641-B6EC-48D5-BB0E-660E712CFFBD}" destId="{748C2AC4-9EC8-4981-983A-18C6A2900737}" srcOrd="14" destOrd="0" presId="urn:microsoft.com/office/officeart/2005/8/layout/list1"/>
    <dgm:cxn modelId="{0404E2D6-6902-4146-898D-98EA3FB5D538}" type="presParOf" srcId="{CD1CB641-B6EC-48D5-BB0E-660E712CFFBD}" destId="{BA977DF5-7FD7-49F6-85D7-1909C3E1418C}" srcOrd="15" destOrd="0" presId="urn:microsoft.com/office/officeart/2005/8/layout/list1"/>
    <dgm:cxn modelId="{988C0543-7D63-453E-91E1-33A06415E5E0}" type="presParOf" srcId="{CD1CB641-B6EC-48D5-BB0E-660E712CFFBD}" destId="{65FCD42C-522C-4E56-8EAE-C5071B7E2082}" srcOrd="16" destOrd="0" presId="urn:microsoft.com/office/officeart/2005/8/layout/list1"/>
    <dgm:cxn modelId="{A9CD8FED-E2BA-437E-93C3-0672A57440FD}" type="presParOf" srcId="{65FCD42C-522C-4E56-8EAE-C5071B7E2082}" destId="{70FCEB33-9E86-4E06-BCDD-98D12DE18E8E}" srcOrd="0" destOrd="0" presId="urn:microsoft.com/office/officeart/2005/8/layout/list1"/>
    <dgm:cxn modelId="{4A03A5DC-11D3-4407-8F32-8245B3945820}" type="presParOf" srcId="{65FCD42C-522C-4E56-8EAE-C5071B7E2082}" destId="{7B910BAD-B3CA-4CDF-8C08-A4FF4D72EAFD}" srcOrd="1" destOrd="0" presId="urn:microsoft.com/office/officeart/2005/8/layout/list1"/>
    <dgm:cxn modelId="{1CFADF9A-ADBE-4716-8DE6-F1D0E9E2EEEB}" type="presParOf" srcId="{CD1CB641-B6EC-48D5-BB0E-660E712CFFBD}" destId="{DABA86EB-6FB2-4DDF-B0D1-C17E91B9AD2C}" srcOrd="17" destOrd="0" presId="urn:microsoft.com/office/officeart/2005/8/layout/list1"/>
    <dgm:cxn modelId="{3C39CEBA-CB19-409A-8CF9-E254AF73DA5D}" type="presParOf" srcId="{CD1CB641-B6EC-48D5-BB0E-660E712CFFBD}" destId="{AF91E6C0-FC8D-4B70-A62F-B0BE12D09F25}" srcOrd="18" destOrd="0" presId="urn:microsoft.com/office/officeart/2005/8/layout/list1"/>
    <dgm:cxn modelId="{14C92A8F-AB41-4974-9017-4084A6E932F8}" type="presParOf" srcId="{CD1CB641-B6EC-48D5-BB0E-660E712CFFBD}" destId="{1982F8E1-67C9-422C-8BA1-34204EC8D381}" srcOrd="19" destOrd="0" presId="urn:microsoft.com/office/officeart/2005/8/layout/list1"/>
    <dgm:cxn modelId="{FC177B40-22E4-4DA0-9B59-A06EA3507087}" type="presParOf" srcId="{CD1CB641-B6EC-48D5-BB0E-660E712CFFBD}" destId="{FE026878-BB83-41DB-B7E9-98CCD0808A5C}" srcOrd="20" destOrd="0" presId="urn:microsoft.com/office/officeart/2005/8/layout/list1"/>
    <dgm:cxn modelId="{2A9D726C-52F1-4D2C-9512-34439C46821D}" type="presParOf" srcId="{FE026878-BB83-41DB-B7E9-98CCD0808A5C}" destId="{7B590A20-7738-42A0-B0F9-04389EFE3458}" srcOrd="0" destOrd="0" presId="urn:microsoft.com/office/officeart/2005/8/layout/list1"/>
    <dgm:cxn modelId="{5170D610-60FB-4872-892C-7E5570147FC3}" type="presParOf" srcId="{FE026878-BB83-41DB-B7E9-98CCD0808A5C}" destId="{92C981E3-17F3-4E3D-A992-2E18DF0343C1}" srcOrd="1" destOrd="0" presId="urn:microsoft.com/office/officeart/2005/8/layout/list1"/>
    <dgm:cxn modelId="{EC62072A-EF95-4B65-A65D-38407AA1020F}" type="presParOf" srcId="{CD1CB641-B6EC-48D5-BB0E-660E712CFFBD}" destId="{97D0857C-11DA-407E-A184-417E965E439A}" srcOrd="21" destOrd="0" presId="urn:microsoft.com/office/officeart/2005/8/layout/list1"/>
    <dgm:cxn modelId="{DD25565F-AA3C-45DC-8012-64446C46AC8A}" type="presParOf" srcId="{CD1CB641-B6EC-48D5-BB0E-660E712CFFBD}" destId="{161B4AE6-09F3-4C6E-A752-90F202B27CD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D4E1EE-DF81-4BA8-A600-D48D5FABA44B}"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E9791F4A-7A4E-4B35-A231-1E8921B5E0FC}">
      <dgm:prSet phldrT="[Text]"/>
      <dgm:spPr/>
      <dgm:t>
        <a:bodyPr/>
        <a:lstStyle/>
        <a:p>
          <a:r>
            <a:rPr lang="en-US" dirty="0"/>
            <a:t>Identify areas within software to automate</a:t>
          </a:r>
        </a:p>
      </dgm:t>
    </dgm:pt>
    <dgm:pt modelId="{05B74892-0FF9-4AF2-A46D-047FB25F4ED6}" type="parTrans" cxnId="{EFAF4621-5F13-4F11-B228-B54D7B81EE6B}">
      <dgm:prSet/>
      <dgm:spPr/>
      <dgm:t>
        <a:bodyPr/>
        <a:lstStyle/>
        <a:p>
          <a:endParaRPr lang="en-US"/>
        </a:p>
      </dgm:t>
    </dgm:pt>
    <dgm:pt modelId="{596D95A1-EB7B-42D8-8A53-F3C315AFF2A4}" type="sibTrans" cxnId="{EFAF4621-5F13-4F11-B228-B54D7B81EE6B}">
      <dgm:prSet/>
      <dgm:spPr/>
      <dgm:t>
        <a:bodyPr/>
        <a:lstStyle/>
        <a:p>
          <a:endParaRPr lang="en-US"/>
        </a:p>
      </dgm:t>
    </dgm:pt>
    <dgm:pt modelId="{8C72F190-CB2E-480C-90A0-989F89819F72}">
      <dgm:prSet/>
      <dgm:spPr/>
      <dgm:t>
        <a:bodyPr/>
        <a:lstStyle/>
        <a:p>
          <a:r>
            <a:rPr lang="en-US"/>
            <a:t>Choose the appropriate tool for test automation</a:t>
          </a:r>
          <a:endParaRPr lang="en-US" dirty="0"/>
        </a:p>
      </dgm:t>
    </dgm:pt>
    <dgm:pt modelId="{5776581C-D7E7-4488-8647-658283907844}" type="parTrans" cxnId="{BF67349B-605B-4A37-910A-8FEAE9201010}">
      <dgm:prSet/>
      <dgm:spPr/>
      <dgm:t>
        <a:bodyPr/>
        <a:lstStyle/>
        <a:p>
          <a:endParaRPr lang="en-US"/>
        </a:p>
      </dgm:t>
    </dgm:pt>
    <dgm:pt modelId="{FF8A9216-2B38-40C7-A222-1104BC279774}" type="sibTrans" cxnId="{BF67349B-605B-4A37-910A-8FEAE9201010}">
      <dgm:prSet/>
      <dgm:spPr/>
      <dgm:t>
        <a:bodyPr/>
        <a:lstStyle/>
        <a:p>
          <a:endParaRPr lang="en-US"/>
        </a:p>
      </dgm:t>
    </dgm:pt>
    <dgm:pt modelId="{FB2F415A-B29D-4513-8679-9C067D59F6E6}">
      <dgm:prSet/>
      <dgm:spPr/>
      <dgm:t>
        <a:bodyPr/>
        <a:lstStyle/>
        <a:p>
          <a:r>
            <a:rPr lang="en-US"/>
            <a:t>Write test scripts</a:t>
          </a:r>
          <a:endParaRPr lang="en-US" dirty="0"/>
        </a:p>
      </dgm:t>
    </dgm:pt>
    <dgm:pt modelId="{1C619F07-7AE0-4DA0-9999-56FFE4E1A451}" type="parTrans" cxnId="{D74D8903-18BC-486F-A901-33A94BCCA7DD}">
      <dgm:prSet/>
      <dgm:spPr/>
      <dgm:t>
        <a:bodyPr/>
        <a:lstStyle/>
        <a:p>
          <a:endParaRPr lang="en-US"/>
        </a:p>
      </dgm:t>
    </dgm:pt>
    <dgm:pt modelId="{7C30AF38-C3D2-4588-97A1-D25504AB5122}" type="sibTrans" cxnId="{D74D8903-18BC-486F-A901-33A94BCCA7DD}">
      <dgm:prSet/>
      <dgm:spPr/>
      <dgm:t>
        <a:bodyPr/>
        <a:lstStyle/>
        <a:p>
          <a:endParaRPr lang="en-US"/>
        </a:p>
      </dgm:t>
    </dgm:pt>
    <dgm:pt modelId="{BC4FD3C5-5D7E-4F8F-9B98-6C3ABD6F5512}">
      <dgm:prSet/>
      <dgm:spPr/>
      <dgm:t>
        <a:bodyPr/>
        <a:lstStyle/>
        <a:p>
          <a:r>
            <a:rPr lang="en-US"/>
            <a:t>Develop test suits</a:t>
          </a:r>
          <a:endParaRPr lang="en-US" dirty="0"/>
        </a:p>
      </dgm:t>
    </dgm:pt>
    <dgm:pt modelId="{2EA26536-4153-4987-B638-6A70E7E45914}" type="parTrans" cxnId="{CF4A0AFE-6CAB-4F15-8954-A94F2D999CD0}">
      <dgm:prSet/>
      <dgm:spPr/>
      <dgm:t>
        <a:bodyPr/>
        <a:lstStyle/>
        <a:p>
          <a:endParaRPr lang="en-US"/>
        </a:p>
      </dgm:t>
    </dgm:pt>
    <dgm:pt modelId="{1CA78DE5-96E2-4FFC-8151-54A196C2FBA3}" type="sibTrans" cxnId="{CF4A0AFE-6CAB-4F15-8954-A94F2D999CD0}">
      <dgm:prSet/>
      <dgm:spPr/>
      <dgm:t>
        <a:bodyPr/>
        <a:lstStyle/>
        <a:p>
          <a:endParaRPr lang="en-US"/>
        </a:p>
      </dgm:t>
    </dgm:pt>
    <dgm:pt modelId="{B2E211F8-BBF2-4C10-985C-343A21A6B386}">
      <dgm:prSet/>
      <dgm:spPr/>
      <dgm:t>
        <a:bodyPr/>
        <a:lstStyle/>
        <a:p>
          <a:r>
            <a:rPr lang="en-US"/>
            <a:t>Execute test scripts</a:t>
          </a:r>
          <a:endParaRPr lang="en-US" dirty="0"/>
        </a:p>
      </dgm:t>
    </dgm:pt>
    <dgm:pt modelId="{233FBED1-6320-4298-A49E-C901EF5B1380}" type="parTrans" cxnId="{32780DE6-301F-4F61-9B34-D9479803ED1F}">
      <dgm:prSet/>
      <dgm:spPr/>
      <dgm:t>
        <a:bodyPr/>
        <a:lstStyle/>
        <a:p>
          <a:endParaRPr lang="en-US"/>
        </a:p>
      </dgm:t>
    </dgm:pt>
    <dgm:pt modelId="{CBDAD1CE-4D7E-45E9-96AD-6FE672C4106F}" type="sibTrans" cxnId="{32780DE6-301F-4F61-9B34-D9479803ED1F}">
      <dgm:prSet/>
      <dgm:spPr/>
      <dgm:t>
        <a:bodyPr/>
        <a:lstStyle/>
        <a:p>
          <a:endParaRPr lang="en-US"/>
        </a:p>
      </dgm:t>
    </dgm:pt>
    <dgm:pt modelId="{67D9D293-CA4C-445E-87A1-5DF1712B0310}">
      <dgm:prSet/>
      <dgm:spPr/>
      <dgm:t>
        <a:bodyPr/>
        <a:lstStyle/>
        <a:p>
          <a:r>
            <a:rPr lang="en-US"/>
            <a:t>Build result reports</a:t>
          </a:r>
          <a:endParaRPr lang="en-US" dirty="0"/>
        </a:p>
      </dgm:t>
    </dgm:pt>
    <dgm:pt modelId="{A03283C7-11DE-4C72-8ED9-FAB763E1F261}" type="parTrans" cxnId="{BB85A5B8-F6A4-4948-A7C2-ACC210512B57}">
      <dgm:prSet/>
      <dgm:spPr/>
      <dgm:t>
        <a:bodyPr/>
        <a:lstStyle/>
        <a:p>
          <a:endParaRPr lang="en-US"/>
        </a:p>
      </dgm:t>
    </dgm:pt>
    <dgm:pt modelId="{A115EDC3-4E4B-4E25-A0E0-B8E5C3449F4E}" type="sibTrans" cxnId="{BB85A5B8-F6A4-4948-A7C2-ACC210512B57}">
      <dgm:prSet/>
      <dgm:spPr/>
      <dgm:t>
        <a:bodyPr/>
        <a:lstStyle/>
        <a:p>
          <a:endParaRPr lang="en-US"/>
        </a:p>
      </dgm:t>
    </dgm:pt>
    <dgm:pt modelId="{05A6996D-DDFB-4740-8989-BFB8F13C160A}">
      <dgm:prSet/>
      <dgm:spPr/>
      <dgm:t>
        <a:bodyPr/>
        <a:lstStyle/>
        <a:p>
          <a:r>
            <a:rPr lang="en-US"/>
            <a:t>Find possible bugs or performance issue</a:t>
          </a:r>
          <a:endParaRPr lang="en-US" dirty="0"/>
        </a:p>
      </dgm:t>
    </dgm:pt>
    <dgm:pt modelId="{68208AE1-0D39-470E-ACEF-D11BAF83F6D0}" type="parTrans" cxnId="{18F68085-2939-4786-95A5-2ADF1F770B2B}">
      <dgm:prSet/>
      <dgm:spPr/>
      <dgm:t>
        <a:bodyPr/>
        <a:lstStyle/>
        <a:p>
          <a:endParaRPr lang="en-US"/>
        </a:p>
      </dgm:t>
    </dgm:pt>
    <dgm:pt modelId="{BF87A328-8154-456F-83A7-14441D155BA9}" type="sibTrans" cxnId="{18F68085-2939-4786-95A5-2ADF1F770B2B}">
      <dgm:prSet/>
      <dgm:spPr/>
      <dgm:t>
        <a:bodyPr/>
        <a:lstStyle/>
        <a:p>
          <a:endParaRPr lang="en-US"/>
        </a:p>
      </dgm:t>
    </dgm:pt>
    <dgm:pt modelId="{111B542C-F4FE-4E6A-8E51-401BA0CE835E}" type="pres">
      <dgm:prSet presAssocID="{32D4E1EE-DF81-4BA8-A600-D48D5FABA44B}" presName="diagram" presStyleCnt="0">
        <dgm:presLayoutVars>
          <dgm:dir/>
          <dgm:resizeHandles val="exact"/>
        </dgm:presLayoutVars>
      </dgm:prSet>
      <dgm:spPr/>
    </dgm:pt>
    <dgm:pt modelId="{9B168BFD-794F-4BA0-A9DD-B6487F64B76C}" type="pres">
      <dgm:prSet presAssocID="{E9791F4A-7A4E-4B35-A231-1E8921B5E0FC}" presName="node" presStyleLbl="node1" presStyleIdx="0" presStyleCnt="7">
        <dgm:presLayoutVars>
          <dgm:bulletEnabled val="1"/>
        </dgm:presLayoutVars>
      </dgm:prSet>
      <dgm:spPr/>
    </dgm:pt>
    <dgm:pt modelId="{4FED2D8C-C997-4234-8A37-AE807B83CD1D}" type="pres">
      <dgm:prSet presAssocID="{596D95A1-EB7B-42D8-8A53-F3C315AFF2A4}" presName="sibTrans" presStyleLbl="sibTrans2D1" presStyleIdx="0" presStyleCnt="6"/>
      <dgm:spPr/>
    </dgm:pt>
    <dgm:pt modelId="{5126DBE7-200B-455F-8117-6B026F0E3EEE}" type="pres">
      <dgm:prSet presAssocID="{596D95A1-EB7B-42D8-8A53-F3C315AFF2A4}" presName="connectorText" presStyleLbl="sibTrans2D1" presStyleIdx="0" presStyleCnt="6"/>
      <dgm:spPr/>
    </dgm:pt>
    <dgm:pt modelId="{1AA4964B-17E0-40DA-8CE5-CBA7381E58B4}" type="pres">
      <dgm:prSet presAssocID="{8C72F190-CB2E-480C-90A0-989F89819F72}" presName="node" presStyleLbl="node1" presStyleIdx="1" presStyleCnt="7">
        <dgm:presLayoutVars>
          <dgm:bulletEnabled val="1"/>
        </dgm:presLayoutVars>
      </dgm:prSet>
      <dgm:spPr/>
    </dgm:pt>
    <dgm:pt modelId="{F803A675-7DFC-48F6-828D-FA5CA884FB4D}" type="pres">
      <dgm:prSet presAssocID="{FF8A9216-2B38-40C7-A222-1104BC279774}" presName="sibTrans" presStyleLbl="sibTrans2D1" presStyleIdx="1" presStyleCnt="6"/>
      <dgm:spPr/>
    </dgm:pt>
    <dgm:pt modelId="{152FB272-860D-4ED8-A04F-6E270EB24BB3}" type="pres">
      <dgm:prSet presAssocID="{FF8A9216-2B38-40C7-A222-1104BC279774}" presName="connectorText" presStyleLbl="sibTrans2D1" presStyleIdx="1" presStyleCnt="6"/>
      <dgm:spPr/>
    </dgm:pt>
    <dgm:pt modelId="{B06E9D46-DCA6-43A5-AAEF-EB5204025094}" type="pres">
      <dgm:prSet presAssocID="{FB2F415A-B29D-4513-8679-9C067D59F6E6}" presName="node" presStyleLbl="node1" presStyleIdx="2" presStyleCnt="7">
        <dgm:presLayoutVars>
          <dgm:bulletEnabled val="1"/>
        </dgm:presLayoutVars>
      </dgm:prSet>
      <dgm:spPr/>
    </dgm:pt>
    <dgm:pt modelId="{7B11E315-C016-493B-BDE2-880E16EDAFE8}" type="pres">
      <dgm:prSet presAssocID="{7C30AF38-C3D2-4588-97A1-D25504AB5122}" presName="sibTrans" presStyleLbl="sibTrans2D1" presStyleIdx="2" presStyleCnt="6"/>
      <dgm:spPr/>
    </dgm:pt>
    <dgm:pt modelId="{4E63B39D-FFE4-4882-809D-88CE50541ABA}" type="pres">
      <dgm:prSet presAssocID="{7C30AF38-C3D2-4588-97A1-D25504AB5122}" presName="connectorText" presStyleLbl="sibTrans2D1" presStyleIdx="2" presStyleCnt="6"/>
      <dgm:spPr/>
    </dgm:pt>
    <dgm:pt modelId="{870C2B2A-C484-41D7-90BA-92690F128860}" type="pres">
      <dgm:prSet presAssocID="{BC4FD3C5-5D7E-4F8F-9B98-6C3ABD6F5512}" presName="node" presStyleLbl="node1" presStyleIdx="3" presStyleCnt="7">
        <dgm:presLayoutVars>
          <dgm:bulletEnabled val="1"/>
        </dgm:presLayoutVars>
      </dgm:prSet>
      <dgm:spPr/>
    </dgm:pt>
    <dgm:pt modelId="{39511C1D-9E11-4B20-9485-02538F35F478}" type="pres">
      <dgm:prSet presAssocID="{1CA78DE5-96E2-4FFC-8151-54A196C2FBA3}" presName="sibTrans" presStyleLbl="sibTrans2D1" presStyleIdx="3" presStyleCnt="6"/>
      <dgm:spPr/>
    </dgm:pt>
    <dgm:pt modelId="{1CD58E62-A069-4618-81ED-B3BF58B1E435}" type="pres">
      <dgm:prSet presAssocID="{1CA78DE5-96E2-4FFC-8151-54A196C2FBA3}" presName="connectorText" presStyleLbl="sibTrans2D1" presStyleIdx="3" presStyleCnt="6"/>
      <dgm:spPr/>
    </dgm:pt>
    <dgm:pt modelId="{78F15291-2794-450B-A7BD-821331861989}" type="pres">
      <dgm:prSet presAssocID="{B2E211F8-BBF2-4C10-985C-343A21A6B386}" presName="node" presStyleLbl="node1" presStyleIdx="4" presStyleCnt="7">
        <dgm:presLayoutVars>
          <dgm:bulletEnabled val="1"/>
        </dgm:presLayoutVars>
      </dgm:prSet>
      <dgm:spPr/>
    </dgm:pt>
    <dgm:pt modelId="{B6551D97-FC04-48BF-9FCA-2667CB94752E}" type="pres">
      <dgm:prSet presAssocID="{CBDAD1CE-4D7E-45E9-96AD-6FE672C4106F}" presName="sibTrans" presStyleLbl="sibTrans2D1" presStyleIdx="4" presStyleCnt="6"/>
      <dgm:spPr/>
    </dgm:pt>
    <dgm:pt modelId="{C29B16B6-84D7-4983-A007-39E45EAD99C1}" type="pres">
      <dgm:prSet presAssocID="{CBDAD1CE-4D7E-45E9-96AD-6FE672C4106F}" presName="connectorText" presStyleLbl="sibTrans2D1" presStyleIdx="4" presStyleCnt="6"/>
      <dgm:spPr/>
    </dgm:pt>
    <dgm:pt modelId="{265BFBE7-99BA-40FA-9A3F-D6EA9AC25ACA}" type="pres">
      <dgm:prSet presAssocID="{67D9D293-CA4C-445E-87A1-5DF1712B0310}" presName="node" presStyleLbl="node1" presStyleIdx="5" presStyleCnt="7">
        <dgm:presLayoutVars>
          <dgm:bulletEnabled val="1"/>
        </dgm:presLayoutVars>
      </dgm:prSet>
      <dgm:spPr/>
    </dgm:pt>
    <dgm:pt modelId="{E13D9B37-FAC0-49AE-B92C-EF62D8A6E70C}" type="pres">
      <dgm:prSet presAssocID="{A115EDC3-4E4B-4E25-A0E0-B8E5C3449F4E}" presName="sibTrans" presStyleLbl="sibTrans2D1" presStyleIdx="5" presStyleCnt="6"/>
      <dgm:spPr/>
    </dgm:pt>
    <dgm:pt modelId="{B51F89A0-56B4-473F-B4CE-EB4B85A0CEB3}" type="pres">
      <dgm:prSet presAssocID="{A115EDC3-4E4B-4E25-A0E0-B8E5C3449F4E}" presName="connectorText" presStyleLbl="sibTrans2D1" presStyleIdx="5" presStyleCnt="6"/>
      <dgm:spPr/>
    </dgm:pt>
    <dgm:pt modelId="{AB203562-9648-44A1-AFF7-3F5AB0F00B12}" type="pres">
      <dgm:prSet presAssocID="{05A6996D-DDFB-4740-8989-BFB8F13C160A}" presName="node" presStyleLbl="node1" presStyleIdx="6" presStyleCnt="7">
        <dgm:presLayoutVars>
          <dgm:bulletEnabled val="1"/>
        </dgm:presLayoutVars>
      </dgm:prSet>
      <dgm:spPr/>
    </dgm:pt>
  </dgm:ptLst>
  <dgm:cxnLst>
    <dgm:cxn modelId="{D74D8903-18BC-486F-A901-33A94BCCA7DD}" srcId="{32D4E1EE-DF81-4BA8-A600-D48D5FABA44B}" destId="{FB2F415A-B29D-4513-8679-9C067D59F6E6}" srcOrd="2" destOrd="0" parTransId="{1C619F07-7AE0-4DA0-9999-56FFE4E1A451}" sibTransId="{7C30AF38-C3D2-4588-97A1-D25504AB5122}"/>
    <dgm:cxn modelId="{A658D50A-3869-4FC2-8734-F0E3C8F5C724}" type="presOf" srcId="{A115EDC3-4E4B-4E25-A0E0-B8E5C3449F4E}" destId="{E13D9B37-FAC0-49AE-B92C-EF62D8A6E70C}" srcOrd="0" destOrd="0" presId="urn:microsoft.com/office/officeart/2005/8/layout/process5"/>
    <dgm:cxn modelId="{938F2A13-D19E-425C-A819-031C39C125BA}" type="presOf" srcId="{FF8A9216-2B38-40C7-A222-1104BC279774}" destId="{F803A675-7DFC-48F6-828D-FA5CA884FB4D}" srcOrd="0" destOrd="0" presId="urn:microsoft.com/office/officeart/2005/8/layout/process5"/>
    <dgm:cxn modelId="{EFAF4621-5F13-4F11-B228-B54D7B81EE6B}" srcId="{32D4E1EE-DF81-4BA8-A600-D48D5FABA44B}" destId="{E9791F4A-7A4E-4B35-A231-1E8921B5E0FC}" srcOrd="0" destOrd="0" parTransId="{05B74892-0FF9-4AF2-A46D-047FB25F4ED6}" sibTransId="{596D95A1-EB7B-42D8-8A53-F3C315AFF2A4}"/>
    <dgm:cxn modelId="{12D57221-752F-431B-B186-B40A28D015B9}" type="presOf" srcId="{67D9D293-CA4C-445E-87A1-5DF1712B0310}" destId="{265BFBE7-99BA-40FA-9A3F-D6EA9AC25ACA}" srcOrd="0" destOrd="0" presId="urn:microsoft.com/office/officeart/2005/8/layout/process5"/>
    <dgm:cxn modelId="{31F5A727-CC06-49C5-B7B7-28AD889687B4}" type="presOf" srcId="{B2E211F8-BBF2-4C10-985C-343A21A6B386}" destId="{78F15291-2794-450B-A7BD-821331861989}" srcOrd="0" destOrd="0" presId="urn:microsoft.com/office/officeart/2005/8/layout/process5"/>
    <dgm:cxn modelId="{072D2933-CA4B-4897-92FE-395DB353271B}" type="presOf" srcId="{BC4FD3C5-5D7E-4F8F-9B98-6C3ABD6F5512}" destId="{870C2B2A-C484-41D7-90BA-92690F128860}" srcOrd="0" destOrd="0" presId="urn:microsoft.com/office/officeart/2005/8/layout/process5"/>
    <dgm:cxn modelId="{6FE04734-066C-49D2-AFA2-D1E983C1B322}" type="presOf" srcId="{1CA78DE5-96E2-4FFC-8151-54A196C2FBA3}" destId="{1CD58E62-A069-4618-81ED-B3BF58B1E435}" srcOrd="1" destOrd="0" presId="urn:microsoft.com/office/officeart/2005/8/layout/process5"/>
    <dgm:cxn modelId="{A254B434-0EDD-49D3-A864-6BA2D00E0299}" type="presOf" srcId="{32D4E1EE-DF81-4BA8-A600-D48D5FABA44B}" destId="{111B542C-F4FE-4E6A-8E51-401BA0CE835E}" srcOrd="0" destOrd="0" presId="urn:microsoft.com/office/officeart/2005/8/layout/process5"/>
    <dgm:cxn modelId="{78919239-F957-426A-A2C5-E38BBB579A32}" type="presOf" srcId="{05A6996D-DDFB-4740-8989-BFB8F13C160A}" destId="{AB203562-9648-44A1-AFF7-3F5AB0F00B12}" srcOrd="0" destOrd="0" presId="urn:microsoft.com/office/officeart/2005/8/layout/process5"/>
    <dgm:cxn modelId="{B8D5333A-459A-4454-9BE8-E09E17500D44}" type="presOf" srcId="{E9791F4A-7A4E-4B35-A231-1E8921B5E0FC}" destId="{9B168BFD-794F-4BA0-A9DD-B6487F64B76C}" srcOrd="0" destOrd="0" presId="urn:microsoft.com/office/officeart/2005/8/layout/process5"/>
    <dgm:cxn modelId="{5CA5563C-EFD7-4276-83F6-809D39296C9C}" type="presOf" srcId="{A115EDC3-4E4B-4E25-A0E0-B8E5C3449F4E}" destId="{B51F89A0-56B4-473F-B4CE-EB4B85A0CEB3}" srcOrd="1" destOrd="0" presId="urn:microsoft.com/office/officeart/2005/8/layout/process5"/>
    <dgm:cxn modelId="{A759383D-2AAF-44C6-8516-E7053239F041}" type="presOf" srcId="{FB2F415A-B29D-4513-8679-9C067D59F6E6}" destId="{B06E9D46-DCA6-43A5-AAEF-EB5204025094}" srcOrd="0" destOrd="0" presId="urn:microsoft.com/office/officeart/2005/8/layout/process5"/>
    <dgm:cxn modelId="{F94A7171-E24C-4FE9-BCE1-921A602332EC}" type="presOf" srcId="{7C30AF38-C3D2-4588-97A1-D25504AB5122}" destId="{4E63B39D-FFE4-4882-809D-88CE50541ABA}" srcOrd="1" destOrd="0" presId="urn:microsoft.com/office/officeart/2005/8/layout/process5"/>
    <dgm:cxn modelId="{34AC8F55-9F9B-4E76-8C28-DD45BCB27913}" type="presOf" srcId="{FF8A9216-2B38-40C7-A222-1104BC279774}" destId="{152FB272-860D-4ED8-A04F-6E270EB24BB3}" srcOrd="1" destOrd="0" presId="urn:microsoft.com/office/officeart/2005/8/layout/process5"/>
    <dgm:cxn modelId="{C807CB78-EBD3-4772-B228-4D776C117B3D}" type="presOf" srcId="{CBDAD1CE-4D7E-45E9-96AD-6FE672C4106F}" destId="{B6551D97-FC04-48BF-9FCA-2667CB94752E}" srcOrd="0" destOrd="0" presId="urn:microsoft.com/office/officeart/2005/8/layout/process5"/>
    <dgm:cxn modelId="{18F68085-2939-4786-95A5-2ADF1F770B2B}" srcId="{32D4E1EE-DF81-4BA8-A600-D48D5FABA44B}" destId="{05A6996D-DDFB-4740-8989-BFB8F13C160A}" srcOrd="6" destOrd="0" parTransId="{68208AE1-0D39-470E-ACEF-D11BAF83F6D0}" sibTransId="{BF87A328-8154-456F-83A7-14441D155BA9}"/>
    <dgm:cxn modelId="{0E230286-F3E9-43BD-B4E4-69839611AF7D}" type="presOf" srcId="{596D95A1-EB7B-42D8-8A53-F3C315AFF2A4}" destId="{4FED2D8C-C997-4234-8A37-AE807B83CD1D}" srcOrd="0" destOrd="0" presId="urn:microsoft.com/office/officeart/2005/8/layout/process5"/>
    <dgm:cxn modelId="{BF67349B-605B-4A37-910A-8FEAE9201010}" srcId="{32D4E1EE-DF81-4BA8-A600-D48D5FABA44B}" destId="{8C72F190-CB2E-480C-90A0-989F89819F72}" srcOrd="1" destOrd="0" parTransId="{5776581C-D7E7-4488-8647-658283907844}" sibTransId="{FF8A9216-2B38-40C7-A222-1104BC279774}"/>
    <dgm:cxn modelId="{F53EC0AE-A470-4025-BB2C-5BB03E286868}" type="presOf" srcId="{7C30AF38-C3D2-4588-97A1-D25504AB5122}" destId="{7B11E315-C016-493B-BDE2-880E16EDAFE8}" srcOrd="0" destOrd="0" presId="urn:microsoft.com/office/officeart/2005/8/layout/process5"/>
    <dgm:cxn modelId="{62C2D8B4-74E8-4730-887B-9CDB10C9C01F}" type="presOf" srcId="{CBDAD1CE-4D7E-45E9-96AD-6FE672C4106F}" destId="{C29B16B6-84D7-4983-A007-39E45EAD99C1}" srcOrd="1" destOrd="0" presId="urn:microsoft.com/office/officeart/2005/8/layout/process5"/>
    <dgm:cxn modelId="{BB85A5B8-F6A4-4948-A7C2-ACC210512B57}" srcId="{32D4E1EE-DF81-4BA8-A600-D48D5FABA44B}" destId="{67D9D293-CA4C-445E-87A1-5DF1712B0310}" srcOrd="5" destOrd="0" parTransId="{A03283C7-11DE-4C72-8ED9-FAB763E1F261}" sibTransId="{A115EDC3-4E4B-4E25-A0E0-B8E5C3449F4E}"/>
    <dgm:cxn modelId="{87EDECB8-3978-4455-BFDF-965A14FE2970}" type="presOf" srcId="{1CA78DE5-96E2-4FFC-8151-54A196C2FBA3}" destId="{39511C1D-9E11-4B20-9485-02538F35F478}" srcOrd="0" destOrd="0" presId="urn:microsoft.com/office/officeart/2005/8/layout/process5"/>
    <dgm:cxn modelId="{32780DE6-301F-4F61-9B34-D9479803ED1F}" srcId="{32D4E1EE-DF81-4BA8-A600-D48D5FABA44B}" destId="{B2E211F8-BBF2-4C10-985C-343A21A6B386}" srcOrd="4" destOrd="0" parTransId="{233FBED1-6320-4298-A49E-C901EF5B1380}" sibTransId="{CBDAD1CE-4D7E-45E9-96AD-6FE672C4106F}"/>
    <dgm:cxn modelId="{37BEB5EA-1A79-444B-A7FB-B2A5A8BAD460}" type="presOf" srcId="{596D95A1-EB7B-42D8-8A53-F3C315AFF2A4}" destId="{5126DBE7-200B-455F-8117-6B026F0E3EEE}" srcOrd="1" destOrd="0" presId="urn:microsoft.com/office/officeart/2005/8/layout/process5"/>
    <dgm:cxn modelId="{15F5B8FA-33D2-46FB-878A-4D4DF87F0015}" type="presOf" srcId="{8C72F190-CB2E-480C-90A0-989F89819F72}" destId="{1AA4964B-17E0-40DA-8CE5-CBA7381E58B4}" srcOrd="0" destOrd="0" presId="urn:microsoft.com/office/officeart/2005/8/layout/process5"/>
    <dgm:cxn modelId="{CF4A0AFE-6CAB-4F15-8954-A94F2D999CD0}" srcId="{32D4E1EE-DF81-4BA8-A600-D48D5FABA44B}" destId="{BC4FD3C5-5D7E-4F8F-9B98-6C3ABD6F5512}" srcOrd="3" destOrd="0" parTransId="{2EA26536-4153-4987-B638-6A70E7E45914}" sibTransId="{1CA78DE5-96E2-4FFC-8151-54A196C2FBA3}"/>
    <dgm:cxn modelId="{D7E75522-88F2-4C44-8E2F-C47EF825341B}" type="presParOf" srcId="{111B542C-F4FE-4E6A-8E51-401BA0CE835E}" destId="{9B168BFD-794F-4BA0-A9DD-B6487F64B76C}" srcOrd="0" destOrd="0" presId="urn:microsoft.com/office/officeart/2005/8/layout/process5"/>
    <dgm:cxn modelId="{C73AAFC1-18C9-4E5E-BB26-8270DF4F947E}" type="presParOf" srcId="{111B542C-F4FE-4E6A-8E51-401BA0CE835E}" destId="{4FED2D8C-C997-4234-8A37-AE807B83CD1D}" srcOrd="1" destOrd="0" presId="urn:microsoft.com/office/officeart/2005/8/layout/process5"/>
    <dgm:cxn modelId="{C315CA72-06A6-4D96-A0C0-C2A0F5B21D7E}" type="presParOf" srcId="{4FED2D8C-C997-4234-8A37-AE807B83CD1D}" destId="{5126DBE7-200B-455F-8117-6B026F0E3EEE}" srcOrd="0" destOrd="0" presId="urn:microsoft.com/office/officeart/2005/8/layout/process5"/>
    <dgm:cxn modelId="{C6E0FB6D-638C-4320-9939-DF5B5FF2C404}" type="presParOf" srcId="{111B542C-F4FE-4E6A-8E51-401BA0CE835E}" destId="{1AA4964B-17E0-40DA-8CE5-CBA7381E58B4}" srcOrd="2" destOrd="0" presId="urn:microsoft.com/office/officeart/2005/8/layout/process5"/>
    <dgm:cxn modelId="{3C1AF8A2-E74A-41E1-8C90-7659FD5B5A97}" type="presParOf" srcId="{111B542C-F4FE-4E6A-8E51-401BA0CE835E}" destId="{F803A675-7DFC-48F6-828D-FA5CA884FB4D}" srcOrd="3" destOrd="0" presId="urn:microsoft.com/office/officeart/2005/8/layout/process5"/>
    <dgm:cxn modelId="{EB3E44F6-57C3-4BDA-8287-21F85B0B3C1D}" type="presParOf" srcId="{F803A675-7DFC-48F6-828D-FA5CA884FB4D}" destId="{152FB272-860D-4ED8-A04F-6E270EB24BB3}" srcOrd="0" destOrd="0" presId="urn:microsoft.com/office/officeart/2005/8/layout/process5"/>
    <dgm:cxn modelId="{3E6FF7B0-EA4D-4E25-B23B-04369E4278AD}" type="presParOf" srcId="{111B542C-F4FE-4E6A-8E51-401BA0CE835E}" destId="{B06E9D46-DCA6-43A5-AAEF-EB5204025094}" srcOrd="4" destOrd="0" presId="urn:microsoft.com/office/officeart/2005/8/layout/process5"/>
    <dgm:cxn modelId="{37C54C74-EDD5-4A3F-BEEB-5010A9C2189C}" type="presParOf" srcId="{111B542C-F4FE-4E6A-8E51-401BA0CE835E}" destId="{7B11E315-C016-493B-BDE2-880E16EDAFE8}" srcOrd="5" destOrd="0" presId="urn:microsoft.com/office/officeart/2005/8/layout/process5"/>
    <dgm:cxn modelId="{812EAE1F-63CE-474A-92CF-D87DB18931E6}" type="presParOf" srcId="{7B11E315-C016-493B-BDE2-880E16EDAFE8}" destId="{4E63B39D-FFE4-4882-809D-88CE50541ABA}" srcOrd="0" destOrd="0" presId="urn:microsoft.com/office/officeart/2005/8/layout/process5"/>
    <dgm:cxn modelId="{EC30C039-C177-4BBC-9AC1-D7E9CA9392EA}" type="presParOf" srcId="{111B542C-F4FE-4E6A-8E51-401BA0CE835E}" destId="{870C2B2A-C484-41D7-90BA-92690F128860}" srcOrd="6" destOrd="0" presId="urn:microsoft.com/office/officeart/2005/8/layout/process5"/>
    <dgm:cxn modelId="{4FB31B4A-C091-4B3C-8567-7A70B231299A}" type="presParOf" srcId="{111B542C-F4FE-4E6A-8E51-401BA0CE835E}" destId="{39511C1D-9E11-4B20-9485-02538F35F478}" srcOrd="7" destOrd="0" presId="urn:microsoft.com/office/officeart/2005/8/layout/process5"/>
    <dgm:cxn modelId="{BE06218C-0D0C-4F80-BA28-7FD9F946126F}" type="presParOf" srcId="{39511C1D-9E11-4B20-9485-02538F35F478}" destId="{1CD58E62-A069-4618-81ED-B3BF58B1E435}" srcOrd="0" destOrd="0" presId="urn:microsoft.com/office/officeart/2005/8/layout/process5"/>
    <dgm:cxn modelId="{39ED7DA5-9603-4030-99AB-6C78F297B1A8}" type="presParOf" srcId="{111B542C-F4FE-4E6A-8E51-401BA0CE835E}" destId="{78F15291-2794-450B-A7BD-821331861989}" srcOrd="8" destOrd="0" presId="urn:microsoft.com/office/officeart/2005/8/layout/process5"/>
    <dgm:cxn modelId="{2FF68037-8B33-4A8A-8E95-D254EE31F0A0}" type="presParOf" srcId="{111B542C-F4FE-4E6A-8E51-401BA0CE835E}" destId="{B6551D97-FC04-48BF-9FCA-2667CB94752E}" srcOrd="9" destOrd="0" presId="urn:microsoft.com/office/officeart/2005/8/layout/process5"/>
    <dgm:cxn modelId="{EA5FD306-C1F7-4D62-B4CE-C6D58C414831}" type="presParOf" srcId="{B6551D97-FC04-48BF-9FCA-2667CB94752E}" destId="{C29B16B6-84D7-4983-A007-39E45EAD99C1}" srcOrd="0" destOrd="0" presId="urn:microsoft.com/office/officeart/2005/8/layout/process5"/>
    <dgm:cxn modelId="{CC9CDFC0-E349-4A4C-B196-2ED78A8D1A91}" type="presParOf" srcId="{111B542C-F4FE-4E6A-8E51-401BA0CE835E}" destId="{265BFBE7-99BA-40FA-9A3F-D6EA9AC25ACA}" srcOrd="10" destOrd="0" presId="urn:microsoft.com/office/officeart/2005/8/layout/process5"/>
    <dgm:cxn modelId="{E680656D-2881-4AF3-AB04-9FB61C845A6F}" type="presParOf" srcId="{111B542C-F4FE-4E6A-8E51-401BA0CE835E}" destId="{E13D9B37-FAC0-49AE-B92C-EF62D8A6E70C}" srcOrd="11" destOrd="0" presId="urn:microsoft.com/office/officeart/2005/8/layout/process5"/>
    <dgm:cxn modelId="{BEAA6D3E-43D0-4345-8674-611C03682005}" type="presParOf" srcId="{E13D9B37-FAC0-49AE-B92C-EF62D8A6E70C}" destId="{B51F89A0-56B4-473F-B4CE-EB4B85A0CEB3}" srcOrd="0" destOrd="0" presId="urn:microsoft.com/office/officeart/2005/8/layout/process5"/>
    <dgm:cxn modelId="{C533F918-4055-41F6-AB73-75165AF26FE0}" type="presParOf" srcId="{111B542C-F4FE-4E6A-8E51-401BA0CE835E}" destId="{AB203562-9648-44A1-AFF7-3F5AB0F00B12}"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B748F4-CBA5-4BA2-9F0F-AECF1E90F657}" type="doc">
      <dgm:prSet loTypeId="urn:microsoft.com/office/officeart/2005/8/layout/hProcess11" loCatId="process" qsTypeId="urn:microsoft.com/office/officeart/2005/8/quickstyle/simple1" qsCatId="simple" csTypeId="urn:microsoft.com/office/officeart/2005/8/colors/accent1_2" csCatId="accent1" phldr="1"/>
      <dgm:spPr/>
    </dgm:pt>
    <dgm:pt modelId="{E430FD7F-5C91-4DD8-BC4D-E15662251783}">
      <dgm:prSet phldrT="[Text]" custT="1"/>
      <dgm:spPr/>
      <dgm:t>
        <a:bodyPr/>
        <a:lstStyle/>
        <a:p>
          <a:r>
            <a:rPr lang="en-US" sz="1100" b="1" dirty="0">
              <a:latin typeface="Calibri" pitchFamily="34" charset="0"/>
              <a:cs typeface="Calibri" pitchFamily="34" charset="0"/>
            </a:rPr>
            <a:t>Repetitive Test Runs</a:t>
          </a:r>
          <a:endParaRPr lang="en-US" sz="1100" dirty="0">
            <a:latin typeface="Calibri" pitchFamily="34" charset="0"/>
            <a:cs typeface="Calibri" pitchFamily="34" charset="0"/>
          </a:endParaRPr>
        </a:p>
      </dgm:t>
    </dgm:pt>
    <dgm:pt modelId="{77137A0A-D457-4671-AB39-53B3B26D181F}" type="parTrans" cxnId="{36176FED-4086-45C2-B4C2-93CDC8C9B482}">
      <dgm:prSet/>
      <dgm:spPr/>
      <dgm:t>
        <a:bodyPr/>
        <a:lstStyle/>
        <a:p>
          <a:endParaRPr lang="en-US" sz="1100">
            <a:latin typeface="Calibri" pitchFamily="34" charset="0"/>
            <a:cs typeface="Calibri" pitchFamily="34" charset="0"/>
          </a:endParaRPr>
        </a:p>
      </dgm:t>
    </dgm:pt>
    <dgm:pt modelId="{1278BA76-991F-4057-9C61-DA403E2832DF}" type="sibTrans" cxnId="{36176FED-4086-45C2-B4C2-93CDC8C9B482}">
      <dgm:prSet/>
      <dgm:spPr/>
      <dgm:t>
        <a:bodyPr/>
        <a:lstStyle/>
        <a:p>
          <a:endParaRPr lang="en-US" sz="1100">
            <a:latin typeface="Calibri" pitchFamily="34" charset="0"/>
            <a:cs typeface="Calibri" pitchFamily="34" charset="0"/>
          </a:endParaRPr>
        </a:p>
      </dgm:t>
    </dgm:pt>
    <dgm:pt modelId="{06CC7293-6023-4A6C-BA4D-BBD0BD94A25E}">
      <dgm:prSet phldrT="[Text]" custT="1"/>
      <dgm:spPr/>
      <dgm:t>
        <a:bodyPr/>
        <a:lstStyle/>
        <a:p>
          <a:r>
            <a:rPr lang="en-US" sz="1100" b="1" dirty="0">
              <a:latin typeface="Calibri" pitchFamily="34" charset="0"/>
              <a:cs typeface="Calibri" pitchFamily="34" charset="0"/>
            </a:rPr>
            <a:t>High-Risk Test Cases</a:t>
          </a:r>
          <a:endParaRPr lang="en-US" sz="1100" dirty="0">
            <a:latin typeface="Calibri" pitchFamily="34" charset="0"/>
            <a:cs typeface="Calibri" pitchFamily="34" charset="0"/>
          </a:endParaRPr>
        </a:p>
      </dgm:t>
    </dgm:pt>
    <dgm:pt modelId="{F00E8588-5031-4063-8A9D-9CC70C289D1F}" type="parTrans" cxnId="{CD54368B-CF90-487E-8B1C-2334F0A0C67B}">
      <dgm:prSet/>
      <dgm:spPr/>
      <dgm:t>
        <a:bodyPr/>
        <a:lstStyle/>
        <a:p>
          <a:endParaRPr lang="en-US" sz="1100">
            <a:latin typeface="Calibri" pitchFamily="34" charset="0"/>
            <a:cs typeface="Calibri" pitchFamily="34" charset="0"/>
          </a:endParaRPr>
        </a:p>
      </dgm:t>
    </dgm:pt>
    <dgm:pt modelId="{BB9D0684-4805-4485-B628-A20F10E030E5}" type="sibTrans" cxnId="{CD54368B-CF90-487E-8B1C-2334F0A0C67B}">
      <dgm:prSet/>
      <dgm:spPr/>
      <dgm:t>
        <a:bodyPr/>
        <a:lstStyle/>
        <a:p>
          <a:endParaRPr lang="en-US" sz="1100">
            <a:latin typeface="Calibri" pitchFamily="34" charset="0"/>
            <a:cs typeface="Calibri" pitchFamily="34" charset="0"/>
          </a:endParaRPr>
        </a:p>
      </dgm:t>
    </dgm:pt>
    <dgm:pt modelId="{D1ED5323-59E9-4E23-BD7A-9F2D54997615}">
      <dgm:prSet phldrT="[Text]" custT="1"/>
      <dgm:spPr/>
      <dgm:t>
        <a:bodyPr/>
        <a:lstStyle/>
        <a:p>
          <a:r>
            <a:rPr lang="en-US" sz="1100" b="1" dirty="0">
              <a:latin typeface="Calibri" pitchFamily="34" charset="0"/>
              <a:cs typeface="Calibri" pitchFamily="34" charset="0"/>
            </a:rPr>
            <a:t>Critical Parts of A Web Application</a:t>
          </a:r>
          <a:endParaRPr lang="en-US" sz="1100" dirty="0">
            <a:latin typeface="Calibri" pitchFamily="34" charset="0"/>
            <a:cs typeface="Calibri" pitchFamily="34" charset="0"/>
          </a:endParaRPr>
        </a:p>
      </dgm:t>
    </dgm:pt>
    <dgm:pt modelId="{673DD1F9-8206-4950-820F-0EA0DACBFA71}" type="parTrans" cxnId="{E2C92326-2FB7-4BE2-B1DE-12C2FCDC8494}">
      <dgm:prSet/>
      <dgm:spPr/>
      <dgm:t>
        <a:bodyPr/>
        <a:lstStyle/>
        <a:p>
          <a:endParaRPr lang="en-US" sz="1100">
            <a:latin typeface="Calibri" pitchFamily="34" charset="0"/>
            <a:cs typeface="Calibri" pitchFamily="34" charset="0"/>
          </a:endParaRPr>
        </a:p>
      </dgm:t>
    </dgm:pt>
    <dgm:pt modelId="{D5D47431-28B0-4C6F-8B24-E3E4D8F433E3}" type="sibTrans" cxnId="{E2C92326-2FB7-4BE2-B1DE-12C2FCDC8494}">
      <dgm:prSet/>
      <dgm:spPr/>
      <dgm:t>
        <a:bodyPr/>
        <a:lstStyle/>
        <a:p>
          <a:endParaRPr lang="en-US" sz="1100">
            <a:latin typeface="Calibri" pitchFamily="34" charset="0"/>
            <a:cs typeface="Calibri" pitchFamily="34" charset="0"/>
          </a:endParaRPr>
        </a:p>
      </dgm:t>
    </dgm:pt>
    <dgm:pt modelId="{2C1D3501-E8B3-41B3-A6C6-9B6C964017A4}">
      <dgm:prSet phldrT="[Text]" custT="1"/>
      <dgm:spPr/>
      <dgm:t>
        <a:bodyPr/>
        <a:lstStyle/>
        <a:p>
          <a:r>
            <a:rPr lang="en-US" sz="1100" b="1" dirty="0">
              <a:latin typeface="Calibri" pitchFamily="34" charset="0"/>
              <a:cs typeface="Calibri" pitchFamily="34" charset="0"/>
            </a:rPr>
            <a:t>Evaluate the Pros and Cons</a:t>
          </a:r>
          <a:endParaRPr lang="en-US" sz="1100" dirty="0">
            <a:latin typeface="Calibri" pitchFamily="34" charset="0"/>
            <a:cs typeface="Calibri" pitchFamily="34" charset="0"/>
          </a:endParaRPr>
        </a:p>
      </dgm:t>
    </dgm:pt>
    <dgm:pt modelId="{3E34A608-C96C-441D-975B-FEDE93482EDE}" type="parTrans" cxnId="{1768807B-7E8D-4F65-9675-9CFB21BCA4D8}">
      <dgm:prSet/>
      <dgm:spPr/>
      <dgm:t>
        <a:bodyPr/>
        <a:lstStyle/>
        <a:p>
          <a:endParaRPr lang="en-US" sz="1100">
            <a:latin typeface="Calibri" pitchFamily="34" charset="0"/>
            <a:cs typeface="Calibri" pitchFamily="34" charset="0"/>
          </a:endParaRPr>
        </a:p>
      </dgm:t>
    </dgm:pt>
    <dgm:pt modelId="{903859D9-61FD-427D-BBFB-3A2DEF657D34}" type="sibTrans" cxnId="{1768807B-7E8D-4F65-9675-9CFB21BCA4D8}">
      <dgm:prSet/>
      <dgm:spPr/>
      <dgm:t>
        <a:bodyPr/>
        <a:lstStyle/>
        <a:p>
          <a:endParaRPr lang="en-US" sz="1100">
            <a:latin typeface="Calibri" pitchFamily="34" charset="0"/>
            <a:cs typeface="Calibri" pitchFamily="34" charset="0"/>
          </a:endParaRPr>
        </a:p>
      </dgm:t>
    </dgm:pt>
    <dgm:pt modelId="{7410CD05-5F03-4BA4-A7B6-8B88092C107E}">
      <dgm:prSet phldrT="[Text]" custT="1"/>
      <dgm:spPr/>
      <dgm:t>
        <a:bodyPr/>
        <a:lstStyle/>
        <a:p>
          <a:r>
            <a:rPr lang="en-US" sz="1100" b="1" dirty="0">
              <a:latin typeface="Calibri" pitchFamily="34" charset="0"/>
              <a:cs typeface="Calibri" pitchFamily="34" charset="0"/>
            </a:rPr>
            <a:t>Three Golden Tests- Regression, Sanity and Smoke</a:t>
          </a:r>
          <a:endParaRPr lang="en-US" sz="1100" dirty="0">
            <a:latin typeface="Calibri" pitchFamily="34" charset="0"/>
            <a:cs typeface="Calibri" pitchFamily="34" charset="0"/>
          </a:endParaRPr>
        </a:p>
      </dgm:t>
    </dgm:pt>
    <dgm:pt modelId="{0E7A4EF8-B919-449F-B940-33D3C22BF00C}" type="parTrans" cxnId="{8B99E894-AA24-41B7-9807-F7C4FC8C3623}">
      <dgm:prSet/>
      <dgm:spPr/>
      <dgm:t>
        <a:bodyPr/>
        <a:lstStyle/>
        <a:p>
          <a:endParaRPr lang="en-US" sz="1100">
            <a:latin typeface="Calibri" pitchFamily="34" charset="0"/>
            <a:cs typeface="Calibri" pitchFamily="34" charset="0"/>
          </a:endParaRPr>
        </a:p>
      </dgm:t>
    </dgm:pt>
    <dgm:pt modelId="{9307D814-C02F-4D68-97BC-9EDF42AF0773}" type="sibTrans" cxnId="{8B99E894-AA24-41B7-9807-F7C4FC8C3623}">
      <dgm:prSet/>
      <dgm:spPr/>
      <dgm:t>
        <a:bodyPr/>
        <a:lstStyle/>
        <a:p>
          <a:endParaRPr lang="en-US" sz="1100">
            <a:latin typeface="Calibri" pitchFamily="34" charset="0"/>
            <a:cs typeface="Calibri" pitchFamily="34" charset="0"/>
          </a:endParaRPr>
        </a:p>
      </dgm:t>
    </dgm:pt>
    <dgm:pt modelId="{23DC4B29-8962-4FA6-8EC0-5FCD5CAC3C87}">
      <dgm:prSet phldrT="[Text]" custT="1"/>
      <dgm:spPr/>
      <dgm:t>
        <a:bodyPr/>
        <a:lstStyle/>
        <a:p>
          <a:r>
            <a:rPr lang="en-US" sz="1100" b="1" dirty="0">
              <a:latin typeface="Calibri" pitchFamily="34" charset="0"/>
              <a:cs typeface="Calibri" pitchFamily="34" charset="0"/>
            </a:rPr>
            <a:t>If You Can Answer the Magical Question “Why?”</a:t>
          </a:r>
          <a:endParaRPr lang="en-US" sz="1100" dirty="0">
            <a:latin typeface="Calibri" pitchFamily="34" charset="0"/>
            <a:cs typeface="Calibri" pitchFamily="34" charset="0"/>
          </a:endParaRPr>
        </a:p>
      </dgm:t>
    </dgm:pt>
    <dgm:pt modelId="{A823533E-B7D3-498C-86DD-E0CCD00D716B}" type="parTrans" cxnId="{7734A1C0-A05A-46AD-9C88-B84FD104B529}">
      <dgm:prSet/>
      <dgm:spPr/>
      <dgm:t>
        <a:bodyPr/>
        <a:lstStyle/>
        <a:p>
          <a:endParaRPr lang="en-US" sz="1100">
            <a:latin typeface="Calibri" pitchFamily="34" charset="0"/>
            <a:cs typeface="Calibri" pitchFamily="34" charset="0"/>
          </a:endParaRPr>
        </a:p>
      </dgm:t>
    </dgm:pt>
    <dgm:pt modelId="{E691479F-C66E-4D4E-B64E-B5D51E07ED1A}" type="sibTrans" cxnId="{7734A1C0-A05A-46AD-9C88-B84FD104B529}">
      <dgm:prSet/>
      <dgm:spPr/>
      <dgm:t>
        <a:bodyPr/>
        <a:lstStyle/>
        <a:p>
          <a:endParaRPr lang="en-US" sz="1100">
            <a:latin typeface="Calibri" pitchFamily="34" charset="0"/>
            <a:cs typeface="Calibri" pitchFamily="34" charset="0"/>
          </a:endParaRPr>
        </a:p>
      </dgm:t>
    </dgm:pt>
    <dgm:pt modelId="{61388E27-6B34-44C5-8DE7-260F38FD693C}">
      <dgm:prSet phldrT="[Text]" custT="1"/>
      <dgm:spPr/>
      <dgm:t>
        <a:bodyPr/>
        <a:lstStyle/>
        <a:p>
          <a:r>
            <a:rPr lang="en-US" sz="1100" b="1" dirty="0">
              <a:latin typeface="Calibri" pitchFamily="34" charset="0"/>
              <a:cs typeface="Calibri" pitchFamily="34" charset="0"/>
            </a:rPr>
            <a:t>Complex Cases</a:t>
          </a:r>
          <a:endParaRPr lang="en-US" sz="1100" dirty="0">
            <a:latin typeface="Calibri" pitchFamily="34" charset="0"/>
            <a:cs typeface="Calibri" pitchFamily="34" charset="0"/>
          </a:endParaRPr>
        </a:p>
      </dgm:t>
    </dgm:pt>
    <dgm:pt modelId="{E1E8010E-DF22-4EF7-9B10-25835FC77687}" type="parTrans" cxnId="{DA149360-FDCB-4C37-8869-0A2DE6E4CC4D}">
      <dgm:prSet/>
      <dgm:spPr/>
      <dgm:t>
        <a:bodyPr/>
        <a:lstStyle/>
        <a:p>
          <a:endParaRPr lang="en-US" sz="1100">
            <a:latin typeface="Calibri" pitchFamily="34" charset="0"/>
            <a:cs typeface="Calibri" pitchFamily="34" charset="0"/>
          </a:endParaRPr>
        </a:p>
      </dgm:t>
    </dgm:pt>
    <dgm:pt modelId="{DF93918C-E061-40DA-B0FB-04C9F84C4D82}" type="sibTrans" cxnId="{DA149360-FDCB-4C37-8869-0A2DE6E4CC4D}">
      <dgm:prSet/>
      <dgm:spPr/>
      <dgm:t>
        <a:bodyPr/>
        <a:lstStyle/>
        <a:p>
          <a:endParaRPr lang="en-US" sz="1100">
            <a:latin typeface="Calibri" pitchFamily="34" charset="0"/>
            <a:cs typeface="Calibri" pitchFamily="34" charset="0"/>
          </a:endParaRPr>
        </a:p>
      </dgm:t>
    </dgm:pt>
    <dgm:pt modelId="{0F3170EC-1341-4C30-BB89-66AA1506889C}">
      <dgm:prSet phldrT="[Text]" custT="1"/>
      <dgm:spPr/>
      <dgm:t>
        <a:bodyPr/>
        <a:lstStyle/>
        <a:p>
          <a:r>
            <a:rPr lang="en-US" sz="1100" b="1" dirty="0">
              <a:latin typeface="Calibri" pitchFamily="34" charset="0"/>
              <a:cs typeface="Calibri" pitchFamily="34" charset="0"/>
            </a:rPr>
            <a:t>Long Testing</a:t>
          </a:r>
          <a:endParaRPr lang="en-US" sz="1100" dirty="0">
            <a:latin typeface="Calibri" pitchFamily="34" charset="0"/>
            <a:cs typeface="Calibri" pitchFamily="34" charset="0"/>
          </a:endParaRPr>
        </a:p>
      </dgm:t>
    </dgm:pt>
    <dgm:pt modelId="{CAD3CFBB-571D-423D-A4E1-F897053E42E7}" type="parTrans" cxnId="{8FE92F05-EAC9-44FC-A71F-13D89929E50D}">
      <dgm:prSet/>
      <dgm:spPr/>
      <dgm:t>
        <a:bodyPr/>
        <a:lstStyle/>
        <a:p>
          <a:endParaRPr lang="en-US" sz="1100">
            <a:latin typeface="Calibri" pitchFamily="34" charset="0"/>
            <a:cs typeface="Calibri" pitchFamily="34" charset="0"/>
          </a:endParaRPr>
        </a:p>
      </dgm:t>
    </dgm:pt>
    <dgm:pt modelId="{C18F7248-C8E3-4FE1-A982-2B1D31C726DF}" type="sibTrans" cxnId="{8FE92F05-EAC9-44FC-A71F-13D89929E50D}">
      <dgm:prSet/>
      <dgm:spPr/>
      <dgm:t>
        <a:bodyPr/>
        <a:lstStyle/>
        <a:p>
          <a:endParaRPr lang="en-US" sz="1100">
            <a:latin typeface="Calibri" pitchFamily="34" charset="0"/>
            <a:cs typeface="Calibri" pitchFamily="34" charset="0"/>
          </a:endParaRPr>
        </a:p>
      </dgm:t>
    </dgm:pt>
    <dgm:pt modelId="{5AE4D73A-4E29-4EC4-B35C-05FB60226CDB}">
      <dgm:prSet phldrT="[Text]" custT="1"/>
      <dgm:spPr/>
      <dgm:t>
        <a:bodyPr/>
        <a:lstStyle/>
        <a:p>
          <a:r>
            <a:rPr lang="en-US" sz="1100" b="1">
              <a:latin typeface="Calibri" pitchFamily="34" charset="0"/>
              <a:cs typeface="Calibri" pitchFamily="34" charset="0"/>
            </a:rPr>
            <a:t>Extensive </a:t>
          </a:r>
          <a:r>
            <a:rPr lang="en-US" sz="1100" b="1" dirty="0">
              <a:latin typeface="Calibri" pitchFamily="34" charset="0"/>
              <a:cs typeface="Calibri" pitchFamily="34" charset="0"/>
            </a:rPr>
            <a:t>Tests</a:t>
          </a:r>
          <a:endParaRPr lang="en-US" sz="1100" dirty="0">
            <a:latin typeface="Calibri" pitchFamily="34" charset="0"/>
            <a:cs typeface="Calibri" pitchFamily="34" charset="0"/>
          </a:endParaRPr>
        </a:p>
      </dgm:t>
    </dgm:pt>
    <dgm:pt modelId="{5273552B-55AD-4E5F-941F-CB4FB6C3013D}" type="parTrans" cxnId="{682E55DD-B516-46C1-8FCA-ADD112B4D719}">
      <dgm:prSet/>
      <dgm:spPr/>
      <dgm:t>
        <a:bodyPr/>
        <a:lstStyle/>
        <a:p>
          <a:endParaRPr lang="en-US" sz="1100">
            <a:latin typeface="Calibri" pitchFamily="34" charset="0"/>
            <a:cs typeface="Calibri" pitchFamily="34" charset="0"/>
          </a:endParaRPr>
        </a:p>
      </dgm:t>
    </dgm:pt>
    <dgm:pt modelId="{0AF82FA2-7D52-41B1-865E-8BB74475CDA9}" type="sibTrans" cxnId="{682E55DD-B516-46C1-8FCA-ADD112B4D719}">
      <dgm:prSet/>
      <dgm:spPr/>
      <dgm:t>
        <a:bodyPr/>
        <a:lstStyle/>
        <a:p>
          <a:endParaRPr lang="en-US" sz="1100">
            <a:latin typeface="Calibri" pitchFamily="34" charset="0"/>
            <a:cs typeface="Calibri" pitchFamily="34" charset="0"/>
          </a:endParaRPr>
        </a:p>
      </dgm:t>
    </dgm:pt>
    <dgm:pt modelId="{A14BF8F1-706F-4CCC-A24A-88AA3A9A369E}" type="pres">
      <dgm:prSet presAssocID="{ECB748F4-CBA5-4BA2-9F0F-AECF1E90F657}" presName="Name0" presStyleCnt="0">
        <dgm:presLayoutVars>
          <dgm:dir/>
          <dgm:resizeHandles val="exact"/>
        </dgm:presLayoutVars>
      </dgm:prSet>
      <dgm:spPr/>
    </dgm:pt>
    <dgm:pt modelId="{27906F02-A652-4826-A61A-45C5575148C2}" type="pres">
      <dgm:prSet presAssocID="{ECB748F4-CBA5-4BA2-9F0F-AECF1E90F657}" presName="arrow" presStyleLbl="bgShp" presStyleIdx="0" presStyleCnt="1"/>
      <dgm:spPr/>
    </dgm:pt>
    <dgm:pt modelId="{B4F5BC21-549C-4FE4-A228-3E56267C2AEE}" type="pres">
      <dgm:prSet presAssocID="{ECB748F4-CBA5-4BA2-9F0F-AECF1E90F657}" presName="points" presStyleCnt="0"/>
      <dgm:spPr/>
    </dgm:pt>
    <dgm:pt modelId="{8606A066-572F-4544-9E99-C6C42FF69FC4}" type="pres">
      <dgm:prSet presAssocID="{E430FD7F-5C91-4DD8-BC4D-E15662251783}" presName="compositeA" presStyleCnt="0"/>
      <dgm:spPr/>
    </dgm:pt>
    <dgm:pt modelId="{D29E3A46-B893-4380-A90B-5E1828EC35FE}" type="pres">
      <dgm:prSet presAssocID="{E430FD7F-5C91-4DD8-BC4D-E15662251783}" presName="textA" presStyleLbl="revTx" presStyleIdx="0" presStyleCnt="9">
        <dgm:presLayoutVars>
          <dgm:bulletEnabled val="1"/>
        </dgm:presLayoutVars>
      </dgm:prSet>
      <dgm:spPr/>
    </dgm:pt>
    <dgm:pt modelId="{E2E47BC2-A9C7-43D6-8706-6C87B21DF493}" type="pres">
      <dgm:prSet presAssocID="{E430FD7F-5C91-4DD8-BC4D-E15662251783}" presName="circleA" presStyleLbl="node1" presStyleIdx="0" presStyleCnt="9"/>
      <dgm:spPr/>
    </dgm:pt>
    <dgm:pt modelId="{0471F9FB-355F-405D-AACE-C767A85E7318}" type="pres">
      <dgm:prSet presAssocID="{E430FD7F-5C91-4DD8-BC4D-E15662251783}" presName="spaceA" presStyleCnt="0"/>
      <dgm:spPr/>
    </dgm:pt>
    <dgm:pt modelId="{62D80211-0BF8-4E98-9BA9-A9785454ECA5}" type="pres">
      <dgm:prSet presAssocID="{1278BA76-991F-4057-9C61-DA403E2832DF}" presName="space" presStyleCnt="0"/>
      <dgm:spPr/>
    </dgm:pt>
    <dgm:pt modelId="{543547A0-5A30-4248-AA20-8383113B6B82}" type="pres">
      <dgm:prSet presAssocID="{06CC7293-6023-4A6C-BA4D-BBD0BD94A25E}" presName="compositeB" presStyleCnt="0"/>
      <dgm:spPr/>
    </dgm:pt>
    <dgm:pt modelId="{FE77BE29-CEC5-411B-94E3-C4AFCDB40DDB}" type="pres">
      <dgm:prSet presAssocID="{06CC7293-6023-4A6C-BA4D-BBD0BD94A25E}" presName="textB" presStyleLbl="revTx" presStyleIdx="1" presStyleCnt="9">
        <dgm:presLayoutVars>
          <dgm:bulletEnabled val="1"/>
        </dgm:presLayoutVars>
      </dgm:prSet>
      <dgm:spPr/>
    </dgm:pt>
    <dgm:pt modelId="{846DF71D-1215-4D3A-9E4A-B3D376C3BEF6}" type="pres">
      <dgm:prSet presAssocID="{06CC7293-6023-4A6C-BA4D-BBD0BD94A25E}" presName="circleB" presStyleLbl="node1" presStyleIdx="1" presStyleCnt="9"/>
      <dgm:spPr/>
    </dgm:pt>
    <dgm:pt modelId="{97731975-9923-4CBE-9B0D-500320CE5766}" type="pres">
      <dgm:prSet presAssocID="{06CC7293-6023-4A6C-BA4D-BBD0BD94A25E}" presName="spaceB" presStyleCnt="0"/>
      <dgm:spPr/>
    </dgm:pt>
    <dgm:pt modelId="{5BCAB29D-D71C-478E-B2AB-3C21F7092549}" type="pres">
      <dgm:prSet presAssocID="{BB9D0684-4805-4485-B628-A20F10E030E5}" presName="space" presStyleCnt="0"/>
      <dgm:spPr/>
    </dgm:pt>
    <dgm:pt modelId="{B6503F75-6166-428B-8CC3-9FC667C5350E}" type="pres">
      <dgm:prSet presAssocID="{D1ED5323-59E9-4E23-BD7A-9F2D54997615}" presName="compositeA" presStyleCnt="0"/>
      <dgm:spPr/>
    </dgm:pt>
    <dgm:pt modelId="{66D47D9F-92DE-4CDE-A135-7EA19C6456EA}" type="pres">
      <dgm:prSet presAssocID="{D1ED5323-59E9-4E23-BD7A-9F2D54997615}" presName="textA" presStyleLbl="revTx" presStyleIdx="2" presStyleCnt="9">
        <dgm:presLayoutVars>
          <dgm:bulletEnabled val="1"/>
        </dgm:presLayoutVars>
      </dgm:prSet>
      <dgm:spPr/>
    </dgm:pt>
    <dgm:pt modelId="{C3FE1CED-3849-4C6C-B383-E0CF65A7B36B}" type="pres">
      <dgm:prSet presAssocID="{D1ED5323-59E9-4E23-BD7A-9F2D54997615}" presName="circleA" presStyleLbl="node1" presStyleIdx="2" presStyleCnt="9"/>
      <dgm:spPr/>
    </dgm:pt>
    <dgm:pt modelId="{0A5D1409-CA1E-431B-B82C-DD25EC358D65}" type="pres">
      <dgm:prSet presAssocID="{D1ED5323-59E9-4E23-BD7A-9F2D54997615}" presName="spaceA" presStyleCnt="0"/>
      <dgm:spPr/>
    </dgm:pt>
    <dgm:pt modelId="{B0DE0309-7650-4E96-AD4C-8E461627D1A1}" type="pres">
      <dgm:prSet presAssocID="{D5D47431-28B0-4C6F-8B24-E3E4D8F433E3}" presName="space" presStyleCnt="0"/>
      <dgm:spPr/>
    </dgm:pt>
    <dgm:pt modelId="{D0361E13-B0D3-4F42-9B9D-570D269DA3F0}" type="pres">
      <dgm:prSet presAssocID="{5AE4D73A-4E29-4EC4-B35C-05FB60226CDB}" presName="compositeB" presStyleCnt="0"/>
      <dgm:spPr/>
    </dgm:pt>
    <dgm:pt modelId="{2D91D793-1C33-4D15-82B8-0ACBD8FD1669}" type="pres">
      <dgm:prSet presAssocID="{5AE4D73A-4E29-4EC4-B35C-05FB60226CDB}" presName="textB" presStyleLbl="revTx" presStyleIdx="3" presStyleCnt="9">
        <dgm:presLayoutVars>
          <dgm:bulletEnabled val="1"/>
        </dgm:presLayoutVars>
      </dgm:prSet>
      <dgm:spPr/>
    </dgm:pt>
    <dgm:pt modelId="{825D4FA6-3323-4EAA-BF0B-7B9FD3634D9A}" type="pres">
      <dgm:prSet presAssocID="{5AE4D73A-4E29-4EC4-B35C-05FB60226CDB}" presName="circleB" presStyleLbl="node1" presStyleIdx="3" presStyleCnt="9"/>
      <dgm:spPr/>
    </dgm:pt>
    <dgm:pt modelId="{FA34A59A-E368-4DDF-8F7C-DCC8CDEFC6C2}" type="pres">
      <dgm:prSet presAssocID="{5AE4D73A-4E29-4EC4-B35C-05FB60226CDB}" presName="spaceB" presStyleCnt="0"/>
      <dgm:spPr/>
    </dgm:pt>
    <dgm:pt modelId="{32331012-EE26-4539-BAAE-902A71C2A0AF}" type="pres">
      <dgm:prSet presAssocID="{0AF82FA2-7D52-41B1-865E-8BB74475CDA9}" presName="space" presStyleCnt="0"/>
      <dgm:spPr/>
    </dgm:pt>
    <dgm:pt modelId="{DED4BACE-9EAD-4A70-917C-B3DB3359B0E3}" type="pres">
      <dgm:prSet presAssocID="{2C1D3501-E8B3-41B3-A6C6-9B6C964017A4}" presName="compositeA" presStyleCnt="0"/>
      <dgm:spPr/>
    </dgm:pt>
    <dgm:pt modelId="{55BDAB0A-9FF9-467D-8FBE-F7E7D3A9A4AB}" type="pres">
      <dgm:prSet presAssocID="{2C1D3501-E8B3-41B3-A6C6-9B6C964017A4}" presName="textA" presStyleLbl="revTx" presStyleIdx="4" presStyleCnt="9">
        <dgm:presLayoutVars>
          <dgm:bulletEnabled val="1"/>
        </dgm:presLayoutVars>
      </dgm:prSet>
      <dgm:spPr/>
    </dgm:pt>
    <dgm:pt modelId="{29D2D59F-E4F1-4A39-A4BE-E2FE5AC1A30E}" type="pres">
      <dgm:prSet presAssocID="{2C1D3501-E8B3-41B3-A6C6-9B6C964017A4}" presName="circleA" presStyleLbl="node1" presStyleIdx="4" presStyleCnt="9"/>
      <dgm:spPr/>
    </dgm:pt>
    <dgm:pt modelId="{B9D8451E-9EFA-49A9-B587-F59E0CCDDD67}" type="pres">
      <dgm:prSet presAssocID="{2C1D3501-E8B3-41B3-A6C6-9B6C964017A4}" presName="spaceA" presStyleCnt="0"/>
      <dgm:spPr/>
    </dgm:pt>
    <dgm:pt modelId="{80B09EA3-73BA-48AB-BC66-59DA8B7FB445}" type="pres">
      <dgm:prSet presAssocID="{903859D9-61FD-427D-BBFB-3A2DEF657D34}" presName="space" presStyleCnt="0"/>
      <dgm:spPr/>
    </dgm:pt>
    <dgm:pt modelId="{278E128D-1359-46F2-B17E-1B4B38281925}" type="pres">
      <dgm:prSet presAssocID="{7410CD05-5F03-4BA4-A7B6-8B88092C107E}" presName="compositeB" presStyleCnt="0"/>
      <dgm:spPr/>
    </dgm:pt>
    <dgm:pt modelId="{2F75B4A9-9175-4D11-B886-2B8728268587}" type="pres">
      <dgm:prSet presAssocID="{7410CD05-5F03-4BA4-A7B6-8B88092C107E}" presName="textB" presStyleLbl="revTx" presStyleIdx="5" presStyleCnt="9">
        <dgm:presLayoutVars>
          <dgm:bulletEnabled val="1"/>
        </dgm:presLayoutVars>
      </dgm:prSet>
      <dgm:spPr/>
    </dgm:pt>
    <dgm:pt modelId="{047A832E-260E-4671-8EB4-BDAC22750599}" type="pres">
      <dgm:prSet presAssocID="{7410CD05-5F03-4BA4-A7B6-8B88092C107E}" presName="circleB" presStyleLbl="node1" presStyleIdx="5" presStyleCnt="9"/>
      <dgm:spPr/>
    </dgm:pt>
    <dgm:pt modelId="{5CC206BA-907E-4E51-B2C2-32AA7F52CC10}" type="pres">
      <dgm:prSet presAssocID="{7410CD05-5F03-4BA4-A7B6-8B88092C107E}" presName="spaceB" presStyleCnt="0"/>
      <dgm:spPr/>
    </dgm:pt>
    <dgm:pt modelId="{B52DF3DE-3ADE-4DFC-A2AA-B9ACBF947134}" type="pres">
      <dgm:prSet presAssocID="{9307D814-C02F-4D68-97BC-9EDF42AF0773}" presName="space" presStyleCnt="0"/>
      <dgm:spPr/>
    </dgm:pt>
    <dgm:pt modelId="{77349190-9D9B-44C3-BC6F-7E0B20AD39A6}" type="pres">
      <dgm:prSet presAssocID="{23DC4B29-8962-4FA6-8EC0-5FCD5CAC3C87}" presName="compositeA" presStyleCnt="0"/>
      <dgm:spPr/>
    </dgm:pt>
    <dgm:pt modelId="{AC88B2BA-CB04-4366-AAAF-8916EB62BEB6}" type="pres">
      <dgm:prSet presAssocID="{23DC4B29-8962-4FA6-8EC0-5FCD5CAC3C87}" presName="textA" presStyleLbl="revTx" presStyleIdx="6" presStyleCnt="9">
        <dgm:presLayoutVars>
          <dgm:bulletEnabled val="1"/>
        </dgm:presLayoutVars>
      </dgm:prSet>
      <dgm:spPr/>
    </dgm:pt>
    <dgm:pt modelId="{12ED1767-A8D9-4056-935B-3A2491F2EF88}" type="pres">
      <dgm:prSet presAssocID="{23DC4B29-8962-4FA6-8EC0-5FCD5CAC3C87}" presName="circleA" presStyleLbl="node1" presStyleIdx="6" presStyleCnt="9"/>
      <dgm:spPr/>
    </dgm:pt>
    <dgm:pt modelId="{225F3DE1-3054-4652-82A4-15EC038A249B}" type="pres">
      <dgm:prSet presAssocID="{23DC4B29-8962-4FA6-8EC0-5FCD5CAC3C87}" presName="spaceA" presStyleCnt="0"/>
      <dgm:spPr/>
    </dgm:pt>
    <dgm:pt modelId="{A1640DB1-9493-48C5-8C1B-60FFCD3E9ECB}" type="pres">
      <dgm:prSet presAssocID="{E691479F-C66E-4D4E-B64E-B5D51E07ED1A}" presName="space" presStyleCnt="0"/>
      <dgm:spPr/>
    </dgm:pt>
    <dgm:pt modelId="{EB1852F1-2696-47C4-8CA1-3F0D14480C82}" type="pres">
      <dgm:prSet presAssocID="{61388E27-6B34-44C5-8DE7-260F38FD693C}" presName="compositeB" presStyleCnt="0"/>
      <dgm:spPr/>
    </dgm:pt>
    <dgm:pt modelId="{66555EB2-A100-4119-88B9-2BAC83B60BE8}" type="pres">
      <dgm:prSet presAssocID="{61388E27-6B34-44C5-8DE7-260F38FD693C}" presName="textB" presStyleLbl="revTx" presStyleIdx="7" presStyleCnt="9">
        <dgm:presLayoutVars>
          <dgm:bulletEnabled val="1"/>
        </dgm:presLayoutVars>
      </dgm:prSet>
      <dgm:spPr/>
    </dgm:pt>
    <dgm:pt modelId="{F13E2094-82B7-4E32-84CC-1A78ED084870}" type="pres">
      <dgm:prSet presAssocID="{61388E27-6B34-44C5-8DE7-260F38FD693C}" presName="circleB" presStyleLbl="node1" presStyleIdx="7" presStyleCnt="9"/>
      <dgm:spPr/>
    </dgm:pt>
    <dgm:pt modelId="{03D68320-D644-4B5B-9EA6-C51341E4E8AF}" type="pres">
      <dgm:prSet presAssocID="{61388E27-6B34-44C5-8DE7-260F38FD693C}" presName="spaceB" presStyleCnt="0"/>
      <dgm:spPr/>
    </dgm:pt>
    <dgm:pt modelId="{F9DCCB19-98D6-4B61-9C73-8870F654F076}" type="pres">
      <dgm:prSet presAssocID="{DF93918C-E061-40DA-B0FB-04C9F84C4D82}" presName="space" presStyleCnt="0"/>
      <dgm:spPr/>
    </dgm:pt>
    <dgm:pt modelId="{454A3D25-D8FC-4885-B25D-3E1136AC837E}" type="pres">
      <dgm:prSet presAssocID="{0F3170EC-1341-4C30-BB89-66AA1506889C}" presName="compositeA" presStyleCnt="0"/>
      <dgm:spPr/>
    </dgm:pt>
    <dgm:pt modelId="{15C4EC65-026B-4073-82D6-262ED0BCCBC9}" type="pres">
      <dgm:prSet presAssocID="{0F3170EC-1341-4C30-BB89-66AA1506889C}" presName="textA" presStyleLbl="revTx" presStyleIdx="8" presStyleCnt="9">
        <dgm:presLayoutVars>
          <dgm:bulletEnabled val="1"/>
        </dgm:presLayoutVars>
      </dgm:prSet>
      <dgm:spPr/>
    </dgm:pt>
    <dgm:pt modelId="{C47FB203-C3DF-4F53-A63E-012882AA5F6C}" type="pres">
      <dgm:prSet presAssocID="{0F3170EC-1341-4C30-BB89-66AA1506889C}" presName="circleA" presStyleLbl="node1" presStyleIdx="8" presStyleCnt="9"/>
      <dgm:spPr/>
    </dgm:pt>
    <dgm:pt modelId="{9C060FEB-B3E0-4004-9669-28230012D367}" type="pres">
      <dgm:prSet presAssocID="{0F3170EC-1341-4C30-BB89-66AA1506889C}" presName="spaceA" presStyleCnt="0"/>
      <dgm:spPr/>
    </dgm:pt>
  </dgm:ptLst>
  <dgm:cxnLst>
    <dgm:cxn modelId="{8FE92F05-EAC9-44FC-A71F-13D89929E50D}" srcId="{ECB748F4-CBA5-4BA2-9F0F-AECF1E90F657}" destId="{0F3170EC-1341-4C30-BB89-66AA1506889C}" srcOrd="8" destOrd="0" parTransId="{CAD3CFBB-571D-423D-A4E1-F897053E42E7}" sibTransId="{C18F7248-C8E3-4FE1-A982-2B1D31C726DF}"/>
    <dgm:cxn modelId="{3622A209-D064-4CDB-9B47-EDC3C5FEF6D6}" type="presOf" srcId="{23DC4B29-8962-4FA6-8EC0-5FCD5CAC3C87}" destId="{AC88B2BA-CB04-4366-AAAF-8916EB62BEB6}" srcOrd="0" destOrd="0" presId="urn:microsoft.com/office/officeart/2005/8/layout/hProcess11"/>
    <dgm:cxn modelId="{E2C92326-2FB7-4BE2-B1DE-12C2FCDC8494}" srcId="{ECB748F4-CBA5-4BA2-9F0F-AECF1E90F657}" destId="{D1ED5323-59E9-4E23-BD7A-9F2D54997615}" srcOrd="2" destOrd="0" parTransId="{673DD1F9-8206-4950-820F-0EA0DACBFA71}" sibTransId="{D5D47431-28B0-4C6F-8B24-E3E4D8F433E3}"/>
    <dgm:cxn modelId="{3AB0872C-66A5-4FDB-9FD3-50C1255170FA}" type="presOf" srcId="{2C1D3501-E8B3-41B3-A6C6-9B6C964017A4}" destId="{55BDAB0A-9FF9-467D-8FBE-F7E7D3A9A4AB}" srcOrd="0" destOrd="0" presId="urn:microsoft.com/office/officeart/2005/8/layout/hProcess11"/>
    <dgm:cxn modelId="{FEAE6635-08F6-4B04-983B-225B34A20265}" type="presOf" srcId="{5AE4D73A-4E29-4EC4-B35C-05FB60226CDB}" destId="{2D91D793-1C33-4D15-82B8-0ACBD8FD1669}" srcOrd="0" destOrd="0" presId="urn:microsoft.com/office/officeart/2005/8/layout/hProcess11"/>
    <dgm:cxn modelId="{32E58839-4166-48E3-BC4C-AD71F8F03F83}" type="presOf" srcId="{ECB748F4-CBA5-4BA2-9F0F-AECF1E90F657}" destId="{A14BF8F1-706F-4CCC-A24A-88AA3A9A369E}" srcOrd="0" destOrd="0" presId="urn:microsoft.com/office/officeart/2005/8/layout/hProcess11"/>
    <dgm:cxn modelId="{DA149360-FDCB-4C37-8869-0A2DE6E4CC4D}" srcId="{ECB748F4-CBA5-4BA2-9F0F-AECF1E90F657}" destId="{61388E27-6B34-44C5-8DE7-260F38FD693C}" srcOrd="7" destOrd="0" parTransId="{E1E8010E-DF22-4EF7-9B10-25835FC77687}" sibTransId="{DF93918C-E061-40DA-B0FB-04C9F84C4D82}"/>
    <dgm:cxn modelId="{1323C34F-3C5C-43EF-8B60-6CC5A1B823D3}" type="presOf" srcId="{D1ED5323-59E9-4E23-BD7A-9F2D54997615}" destId="{66D47D9F-92DE-4CDE-A135-7EA19C6456EA}" srcOrd="0" destOrd="0" presId="urn:microsoft.com/office/officeart/2005/8/layout/hProcess11"/>
    <dgm:cxn modelId="{1768807B-7E8D-4F65-9675-9CFB21BCA4D8}" srcId="{ECB748F4-CBA5-4BA2-9F0F-AECF1E90F657}" destId="{2C1D3501-E8B3-41B3-A6C6-9B6C964017A4}" srcOrd="4" destOrd="0" parTransId="{3E34A608-C96C-441D-975B-FEDE93482EDE}" sibTransId="{903859D9-61FD-427D-BBFB-3A2DEF657D34}"/>
    <dgm:cxn modelId="{CD54368B-CF90-487E-8B1C-2334F0A0C67B}" srcId="{ECB748F4-CBA5-4BA2-9F0F-AECF1E90F657}" destId="{06CC7293-6023-4A6C-BA4D-BBD0BD94A25E}" srcOrd="1" destOrd="0" parTransId="{F00E8588-5031-4063-8A9D-9CC70C289D1F}" sibTransId="{BB9D0684-4805-4485-B628-A20F10E030E5}"/>
    <dgm:cxn modelId="{6994358F-C20E-4C18-A65E-A76E7CB9BB81}" type="presOf" srcId="{06CC7293-6023-4A6C-BA4D-BBD0BD94A25E}" destId="{FE77BE29-CEC5-411B-94E3-C4AFCDB40DDB}" srcOrd="0" destOrd="0" presId="urn:microsoft.com/office/officeart/2005/8/layout/hProcess11"/>
    <dgm:cxn modelId="{F2FEA791-8368-4277-B9BA-F418550C65EB}" type="presOf" srcId="{61388E27-6B34-44C5-8DE7-260F38FD693C}" destId="{66555EB2-A100-4119-88B9-2BAC83B60BE8}" srcOrd="0" destOrd="0" presId="urn:microsoft.com/office/officeart/2005/8/layout/hProcess11"/>
    <dgm:cxn modelId="{8B99E894-AA24-41B7-9807-F7C4FC8C3623}" srcId="{ECB748F4-CBA5-4BA2-9F0F-AECF1E90F657}" destId="{7410CD05-5F03-4BA4-A7B6-8B88092C107E}" srcOrd="5" destOrd="0" parTransId="{0E7A4EF8-B919-449F-B940-33D3C22BF00C}" sibTransId="{9307D814-C02F-4D68-97BC-9EDF42AF0773}"/>
    <dgm:cxn modelId="{380B36BD-9EB6-41BD-A845-F8AFF4979945}" type="presOf" srcId="{7410CD05-5F03-4BA4-A7B6-8B88092C107E}" destId="{2F75B4A9-9175-4D11-B886-2B8728268587}" srcOrd="0" destOrd="0" presId="urn:microsoft.com/office/officeart/2005/8/layout/hProcess11"/>
    <dgm:cxn modelId="{7734A1C0-A05A-46AD-9C88-B84FD104B529}" srcId="{ECB748F4-CBA5-4BA2-9F0F-AECF1E90F657}" destId="{23DC4B29-8962-4FA6-8EC0-5FCD5CAC3C87}" srcOrd="6" destOrd="0" parTransId="{A823533E-B7D3-498C-86DD-E0CCD00D716B}" sibTransId="{E691479F-C66E-4D4E-B64E-B5D51E07ED1A}"/>
    <dgm:cxn modelId="{682E55DD-B516-46C1-8FCA-ADD112B4D719}" srcId="{ECB748F4-CBA5-4BA2-9F0F-AECF1E90F657}" destId="{5AE4D73A-4E29-4EC4-B35C-05FB60226CDB}" srcOrd="3" destOrd="0" parTransId="{5273552B-55AD-4E5F-941F-CB4FB6C3013D}" sibTransId="{0AF82FA2-7D52-41B1-865E-8BB74475CDA9}"/>
    <dgm:cxn modelId="{36176FED-4086-45C2-B4C2-93CDC8C9B482}" srcId="{ECB748F4-CBA5-4BA2-9F0F-AECF1E90F657}" destId="{E430FD7F-5C91-4DD8-BC4D-E15662251783}" srcOrd="0" destOrd="0" parTransId="{77137A0A-D457-4671-AB39-53B3B26D181F}" sibTransId="{1278BA76-991F-4057-9C61-DA403E2832DF}"/>
    <dgm:cxn modelId="{E7A0E8F6-5A8D-4102-8C0B-07A316C87172}" type="presOf" srcId="{E430FD7F-5C91-4DD8-BC4D-E15662251783}" destId="{D29E3A46-B893-4380-A90B-5E1828EC35FE}" srcOrd="0" destOrd="0" presId="urn:microsoft.com/office/officeart/2005/8/layout/hProcess11"/>
    <dgm:cxn modelId="{84D64DF8-55FF-49A1-B489-9E449DE43872}" type="presOf" srcId="{0F3170EC-1341-4C30-BB89-66AA1506889C}" destId="{15C4EC65-026B-4073-82D6-262ED0BCCBC9}" srcOrd="0" destOrd="0" presId="urn:microsoft.com/office/officeart/2005/8/layout/hProcess11"/>
    <dgm:cxn modelId="{50376408-BE4C-4B6B-8EDD-C8D3A1DF800E}" type="presParOf" srcId="{A14BF8F1-706F-4CCC-A24A-88AA3A9A369E}" destId="{27906F02-A652-4826-A61A-45C5575148C2}" srcOrd="0" destOrd="0" presId="urn:microsoft.com/office/officeart/2005/8/layout/hProcess11"/>
    <dgm:cxn modelId="{709F4A76-6735-40A9-9601-2AAE8BA447F4}" type="presParOf" srcId="{A14BF8F1-706F-4CCC-A24A-88AA3A9A369E}" destId="{B4F5BC21-549C-4FE4-A228-3E56267C2AEE}" srcOrd="1" destOrd="0" presId="urn:microsoft.com/office/officeart/2005/8/layout/hProcess11"/>
    <dgm:cxn modelId="{C6F3923C-148E-4620-BDCE-E2B4BED7D4D0}" type="presParOf" srcId="{B4F5BC21-549C-4FE4-A228-3E56267C2AEE}" destId="{8606A066-572F-4544-9E99-C6C42FF69FC4}" srcOrd="0" destOrd="0" presId="urn:microsoft.com/office/officeart/2005/8/layout/hProcess11"/>
    <dgm:cxn modelId="{5DFFE875-CDA7-48FF-880F-A303257C622D}" type="presParOf" srcId="{8606A066-572F-4544-9E99-C6C42FF69FC4}" destId="{D29E3A46-B893-4380-A90B-5E1828EC35FE}" srcOrd="0" destOrd="0" presId="urn:microsoft.com/office/officeart/2005/8/layout/hProcess11"/>
    <dgm:cxn modelId="{5AB12B06-FF63-4CAE-8C88-5058D42C70B9}" type="presParOf" srcId="{8606A066-572F-4544-9E99-C6C42FF69FC4}" destId="{E2E47BC2-A9C7-43D6-8706-6C87B21DF493}" srcOrd="1" destOrd="0" presId="urn:microsoft.com/office/officeart/2005/8/layout/hProcess11"/>
    <dgm:cxn modelId="{34ED7C65-FBC1-48E8-B801-A2D0F90B5FFB}" type="presParOf" srcId="{8606A066-572F-4544-9E99-C6C42FF69FC4}" destId="{0471F9FB-355F-405D-AACE-C767A85E7318}" srcOrd="2" destOrd="0" presId="urn:microsoft.com/office/officeart/2005/8/layout/hProcess11"/>
    <dgm:cxn modelId="{D11A5F43-D61E-4030-943D-98383BF4A640}" type="presParOf" srcId="{B4F5BC21-549C-4FE4-A228-3E56267C2AEE}" destId="{62D80211-0BF8-4E98-9BA9-A9785454ECA5}" srcOrd="1" destOrd="0" presId="urn:microsoft.com/office/officeart/2005/8/layout/hProcess11"/>
    <dgm:cxn modelId="{214FB330-2C3A-44E6-BA2A-3516AA859257}" type="presParOf" srcId="{B4F5BC21-549C-4FE4-A228-3E56267C2AEE}" destId="{543547A0-5A30-4248-AA20-8383113B6B82}" srcOrd="2" destOrd="0" presId="urn:microsoft.com/office/officeart/2005/8/layout/hProcess11"/>
    <dgm:cxn modelId="{AE7BF393-B572-4B2E-BC53-ED2A31D22B0B}" type="presParOf" srcId="{543547A0-5A30-4248-AA20-8383113B6B82}" destId="{FE77BE29-CEC5-411B-94E3-C4AFCDB40DDB}" srcOrd="0" destOrd="0" presId="urn:microsoft.com/office/officeart/2005/8/layout/hProcess11"/>
    <dgm:cxn modelId="{5A5A3D8D-A447-4CD8-8542-FF49E61D8D4B}" type="presParOf" srcId="{543547A0-5A30-4248-AA20-8383113B6B82}" destId="{846DF71D-1215-4D3A-9E4A-B3D376C3BEF6}" srcOrd="1" destOrd="0" presId="urn:microsoft.com/office/officeart/2005/8/layout/hProcess11"/>
    <dgm:cxn modelId="{CA8D5240-4BE9-448C-8E38-49D39FFF1AF8}" type="presParOf" srcId="{543547A0-5A30-4248-AA20-8383113B6B82}" destId="{97731975-9923-4CBE-9B0D-500320CE5766}" srcOrd="2" destOrd="0" presId="urn:microsoft.com/office/officeart/2005/8/layout/hProcess11"/>
    <dgm:cxn modelId="{B0E61925-6BD9-46A9-AE98-833A68F39B48}" type="presParOf" srcId="{B4F5BC21-549C-4FE4-A228-3E56267C2AEE}" destId="{5BCAB29D-D71C-478E-B2AB-3C21F7092549}" srcOrd="3" destOrd="0" presId="urn:microsoft.com/office/officeart/2005/8/layout/hProcess11"/>
    <dgm:cxn modelId="{B09B61C1-E332-4679-8974-D431F2723082}" type="presParOf" srcId="{B4F5BC21-549C-4FE4-A228-3E56267C2AEE}" destId="{B6503F75-6166-428B-8CC3-9FC667C5350E}" srcOrd="4" destOrd="0" presId="urn:microsoft.com/office/officeart/2005/8/layout/hProcess11"/>
    <dgm:cxn modelId="{FED8682B-BA80-4252-B52A-71B820FA35FC}" type="presParOf" srcId="{B6503F75-6166-428B-8CC3-9FC667C5350E}" destId="{66D47D9F-92DE-4CDE-A135-7EA19C6456EA}" srcOrd="0" destOrd="0" presId="urn:microsoft.com/office/officeart/2005/8/layout/hProcess11"/>
    <dgm:cxn modelId="{286E2306-E400-4BDC-864E-D8A9213C49FD}" type="presParOf" srcId="{B6503F75-6166-428B-8CC3-9FC667C5350E}" destId="{C3FE1CED-3849-4C6C-B383-E0CF65A7B36B}" srcOrd="1" destOrd="0" presId="urn:microsoft.com/office/officeart/2005/8/layout/hProcess11"/>
    <dgm:cxn modelId="{6A02934D-F4FE-4A6F-BEDF-E72E45E32D94}" type="presParOf" srcId="{B6503F75-6166-428B-8CC3-9FC667C5350E}" destId="{0A5D1409-CA1E-431B-B82C-DD25EC358D65}" srcOrd="2" destOrd="0" presId="urn:microsoft.com/office/officeart/2005/8/layout/hProcess11"/>
    <dgm:cxn modelId="{E8E6F2BE-F41E-45A1-93BC-EC7FD375178F}" type="presParOf" srcId="{B4F5BC21-549C-4FE4-A228-3E56267C2AEE}" destId="{B0DE0309-7650-4E96-AD4C-8E461627D1A1}" srcOrd="5" destOrd="0" presId="urn:microsoft.com/office/officeart/2005/8/layout/hProcess11"/>
    <dgm:cxn modelId="{1E08E399-9DDD-4FF5-8921-99E4666CC7F5}" type="presParOf" srcId="{B4F5BC21-549C-4FE4-A228-3E56267C2AEE}" destId="{D0361E13-B0D3-4F42-9B9D-570D269DA3F0}" srcOrd="6" destOrd="0" presId="urn:microsoft.com/office/officeart/2005/8/layout/hProcess11"/>
    <dgm:cxn modelId="{94A21178-6002-4B40-933C-F101253B978D}" type="presParOf" srcId="{D0361E13-B0D3-4F42-9B9D-570D269DA3F0}" destId="{2D91D793-1C33-4D15-82B8-0ACBD8FD1669}" srcOrd="0" destOrd="0" presId="urn:microsoft.com/office/officeart/2005/8/layout/hProcess11"/>
    <dgm:cxn modelId="{45239EAC-8BF1-4DFA-A75B-83B84F770E7E}" type="presParOf" srcId="{D0361E13-B0D3-4F42-9B9D-570D269DA3F0}" destId="{825D4FA6-3323-4EAA-BF0B-7B9FD3634D9A}" srcOrd="1" destOrd="0" presId="urn:microsoft.com/office/officeart/2005/8/layout/hProcess11"/>
    <dgm:cxn modelId="{845AD4B7-C584-47D4-B2CE-BF6D9249192D}" type="presParOf" srcId="{D0361E13-B0D3-4F42-9B9D-570D269DA3F0}" destId="{FA34A59A-E368-4DDF-8F7C-DCC8CDEFC6C2}" srcOrd="2" destOrd="0" presId="urn:microsoft.com/office/officeart/2005/8/layout/hProcess11"/>
    <dgm:cxn modelId="{547DBB61-94C6-43D7-A8EC-AAFABBA31CCD}" type="presParOf" srcId="{B4F5BC21-549C-4FE4-A228-3E56267C2AEE}" destId="{32331012-EE26-4539-BAAE-902A71C2A0AF}" srcOrd="7" destOrd="0" presId="urn:microsoft.com/office/officeart/2005/8/layout/hProcess11"/>
    <dgm:cxn modelId="{24FC9C7F-DF9A-42D2-AD84-0260AA92449E}" type="presParOf" srcId="{B4F5BC21-549C-4FE4-A228-3E56267C2AEE}" destId="{DED4BACE-9EAD-4A70-917C-B3DB3359B0E3}" srcOrd="8" destOrd="0" presId="urn:microsoft.com/office/officeart/2005/8/layout/hProcess11"/>
    <dgm:cxn modelId="{DF886F9D-E913-4F4A-A5B2-F8129D08AE00}" type="presParOf" srcId="{DED4BACE-9EAD-4A70-917C-B3DB3359B0E3}" destId="{55BDAB0A-9FF9-467D-8FBE-F7E7D3A9A4AB}" srcOrd="0" destOrd="0" presId="urn:microsoft.com/office/officeart/2005/8/layout/hProcess11"/>
    <dgm:cxn modelId="{1F4D0185-C9B4-40C8-9863-B94550C058FE}" type="presParOf" srcId="{DED4BACE-9EAD-4A70-917C-B3DB3359B0E3}" destId="{29D2D59F-E4F1-4A39-A4BE-E2FE5AC1A30E}" srcOrd="1" destOrd="0" presId="urn:microsoft.com/office/officeart/2005/8/layout/hProcess11"/>
    <dgm:cxn modelId="{445EC552-825D-493A-BF1A-1347D104532A}" type="presParOf" srcId="{DED4BACE-9EAD-4A70-917C-B3DB3359B0E3}" destId="{B9D8451E-9EFA-49A9-B587-F59E0CCDDD67}" srcOrd="2" destOrd="0" presId="urn:microsoft.com/office/officeart/2005/8/layout/hProcess11"/>
    <dgm:cxn modelId="{0A30B439-5899-41AA-815A-E553A78BA2C9}" type="presParOf" srcId="{B4F5BC21-549C-4FE4-A228-3E56267C2AEE}" destId="{80B09EA3-73BA-48AB-BC66-59DA8B7FB445}" srcOrd="9" destOrd="0" presId="urn:microsoft.com/office/officeart/2005/8/layout/hProcess11"/>
    <dgm:cxn modelId="{AC519133-E4C7-4225-8B12-D4284D234A88}" type="presParOf" srcId="{B4F5BC21-549C-4FE4-A228-3E56267C2AEE}" destId="{278E128D-1359-46F2-B17E-1B4B38281925}" srcOrd="10" destOrd="0" presId="urn:microsoft.com/office/officeart/2005/8/layout/hProcess11"/>
    <dgm:cxn modelId="{AC1EAFF8-8534-441F-920D-794284A131ED}" type="presParOf" srcId="{278E128D-1359-46F2-B17E-1B4B38281925}" destId="{2F75B4A9-9175-4D11-B886-2B8728268587}" srcOrd="0" destOrd="0" presId="urn:microsoft.com/office/officeart/2005/8/layout/hProcess11"/>
    <dgm:cxn modelId="{B81E5AB3-6697-47F4-BF2B-2B9E25462FAB}" type="presParOf" srcId="{278E128D-1359-46F2-B17E-1B4B38281925}" destId="{047A832E-260E-4671-8EB4-BDAC22750599}" srcOrd="1" destOrd="0" presId="urn:microsoft.com/office/officeart/2005/8/layout/hProcess11"/>
    <dgm:cxn modelId="{8952F302-90A8-482E-A68E-2A8F9FC9A105}" type="presParOf" srcId="{278E128D-1359-46F2-B17E-1B4B38281925}" destId="{5CC206BA-907E-4E51-B2C2-32AA7F52CC10}" srcOrd="2" destOrd="0" presId="urn:microsoft.com/office/officeart/2005/8/layout/hProcess11"/>
    <dgm:cxn modelId="{E05C04D0-7B17-45A9-B177-AEE982127746}" type="presParOf" srcId="{B4F5BC21-549C-4FE4-A228-3E56267C2AEE}" destId="{B52DF3DE-3ADE-4DFC-A2AA-B9ACBF947134}" srcOrd="11" destOrd="0" presId="urn:microsoft.com/office/officeart/2005/8/layout/hProcess11"/>
    <dgm:cxn modelId="{92CA9FE2-2451-47E4-9B88-21D49781E87C}" type="presParOf" srcId="{B4F5BC21-549C-4FE4-A228-3E56267C2AEE}" destId="{77349190-9D9B-44C3-BC6F-7E0B20AD39A6}" srcOrd="12" destOrd="0" presId="urn:microsoft.com/office/officeart/2005/8/layout/hProcess11"/>
    <dgm:cxn modelId="{1EAD37BB-6D62-4249-B9C3-A8C772D58EA4}" type="presParOf" srcId="{77349190-9D9B-44C3-BC6F-7E0B20AD39A6}" destId="{AC88B2BA-CB04-4366-AAAF-8916EB62BEB6}" srcOrd="0" destOrd="0" presId="urn:microsoft.com/office/officeart/2005/8/layout/hProcess11"/>
    <dgm:cxn modelId="{DB6C6D2A-6459-4E6F-A5FE-97C500774FFA}" type="presParOf" srcId="{77349190-9D9B-44C3-BC6F-7E0B20AD39A6}" destId="{12ED1767-A8D9-4056-935B-3A2491F2EF88}" srcOrd="1" destOrd="0" presId="urn:microsoft.com/office/officeart/2005/8/layout/hProcess11"/>
    <dgm:cxn modelId="{CDBE286F-F1AD-41FC-A24C-90234F2FC667}" type="presParOf" srcId="{77349190-9D9B-44C3-BC6F-7E0B20AD39A6}" destId="{225F3DE1-3054-4652-82A4-15EC038A249B}" srcOrd="2" destOrd="0" presId="urn:microsoft.com/office/officeart/2005/8/layout/hProcess11"/>
    <dgm:cxn modelId="{36108DB7-02C8-4C8B-9AE7-8796C443D262}" type="presParOf" srcId="{B4F5BC21-549C-4FE4-A228-3E56267C2AEE}" destId="{A1640DB1-9493-48C5-8C1B-60FFCD3E9ECB}" srcOrd="13" destOrd="0" presId="urn:microsoft.com/office/officeart/2005/8/layout/hProcess11"/>
    <dgm:cxn modelId="{5420767E-CCE2-4907-BFF1-9D277B66BB72}" type="presParOf" srcId="{B4F5BC21-549C-4FE4-A228-3E56267C2AEE}" destId="{EB1852F1-2696-47C4-8CA1-3F0D14480C82}" srcOrd="14" destOrd="0" presId="urn:microsoft.com/office/officeart/2005/8/layout/hProcess11"/>
    <dgm:cxn modelId="{4EF12EE1-E5D5-4FA9-B9DF-B8D1EDFBD958}" type="presParOf" srcId="{EB1852F1-2696-47C4-8CA1-3F0D14480C82}" destId="{66555EB2-A100-4119-88B9-2BAC83B60BE8}" srcOrd="0" destOrd="0" presId="urn:microsoft.com/office/officeart/2005/8/layout/hProcess11"/>
    <dgm:cxn modelId="{95ED58A1-9966-4D1D-8F24-B5D3A34A7A19}" type="presParOf" srcId="{EB1852F1-2696-47C4-8CA1-3F0D14480C82}" destId="{F13E2094-82B7-4E32-84CC-1A78ED084870}" srcOrd="1" destOrd="0" presId="urn:microsoft.com/office/officeart/2005/8/layout/hProcess11"/>
    <dgm:cxn modelId="{2D42D822-D74A-41BD-A7DF-CB253A13E0F8}" type="presParOf" srcId="{EB1852F1-2696-47C4-8CA1-3F0D14480C82}" destId="{03D68320-D644-4B5B-9EA6-C51341E4E8AF}" srcOrd="2" destOrd="0" presId="urn:microsoft.com/office/officeart/2005/8/layout/hProcess11"/>
    <dgm:cxn modelId="{4DD03F86-8CEC-4140-92A7-D99D0F2D645F}" type="presParOf" srcId="{B4F5BC21-549C-4FE4-A228-3E56267C2AEE}" destId="{F9DCCB19-98D6-4B61-9C73-8870F654F076}" srcOrd="15" destOrd="0" presId="urn:microsoft.com/office/officeart/2005/8/layout/hProcess11"/>
    <dgm:cxn modelId="{A4E85503-EA93-4B72-B45C-DECBEE1D8E2D}" type="presParOf" srcId="{B4F5BC21-549C-4FE4-A228-3E56267C2AEE}" destId="{454A3D25-D8FC-4885-B25D-3E1136AC837E}" srcOrd="16" destOrd="0" presId="urn:microsoft.com/office/officeart/2005/8/layout/hProcess11"/>
    <dgm:cxn modelId="{91EE9D49-E5FE-44E4-A594-5E7E541C3281}" type="presParOf" srcId="{454A3D25-D8FC-4885-B25D-3E1136AC837E}" destId="{15C4EC65-026B-4073-82D6-262ED0BCCBC9}" srcOrd="0" destOrd="0" presId="urn:microsoft.com/office/officeart/2005/8/layout/hProcess11"/>
    <dgm:cxn modelId="{60BC2A5E-3099-4C59-9B2A-D450A9778118}" type="presParOf" srcId="{454A3D25-D8FC-4885-B25D-3E1136AC837E}" destId="{C47FB203-C3DF-4F53-A63E-012882AA5F6C}" srcOrd="1" destOrd="0" presId="urn:microsoft.com/office/officeart/2005/8/layout/hProcess11"/>
    <dgm:cxn modelId="{570657EE-B05B-42EC-90A6-B57FD51BA379}" type="presParOf" srcId="{454A3D25-D8FC-4885-B25D-3E1136AC837E}" destId="{9C060FEB-B3E0-4004-9669-28230012D36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F5996E-5533-42ED-A35E-D520BBFBC8FC}"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5C6CF9AB-EE4A-4531-B309-CA2B0883276A}">
      <dgm:prSet phldrT="[Text]" custT="1"/>
      <dgm:spPr/>
      <dgm:t>
        <a:bodyPr/>
        <a:lstStyle/>
        <a:p>
          <a:r>
            <a:rPr lang="en-US" sz="1600" dirty="0">
              <a:latin typeface="Calibri" pitchFamily="34" charset="0"/>
              <a:cs typeface="Calibri" pitchFamily="34" charset="0"/>
            </a:rPr>
            <a:t>Deciding what to automate</a:t>
          </a:r>
          <a:endParaRPr lang="en-US" sz="1600" dirty="0"/>
        </a:p>
      </dgm:t>
    </dgm:pt>
    <dgm:pt modelId="{11D688ED-4F4C-4158-87F8-B9F481F6A311}" type="parTrans" cxnId="{70391875-D858-4863-86A0-95B7FF0B76FF}">
      <dgm:prSet/>
      <dgm:spPr/>
      <dgm:t>
        <a:bodyPr/>
        <a:lstStyle/>
        <a:p>
          <a:endParaRPr lang="en-US" sz="2800"/>
        </a:p>
      </dgm:t>
    </dgm:pt>
    <dgm:pt modelId="{C01E7BFE-842B-4927-8CCA-04A91A3EF22B}" type="sibTrans" cxnId="{70391875-D858-4863-86A0-95B7FF0B76FF}">
      <dgm:prSet/>
      <dgm:spPr/>
      <dgm:t>
        <a:bodyPr/>
        <a:lstStyle/>
        <a:p>
          <a:endParaRPr lang="en-US" sz="2800"/>
        </a:p>
      </dgm:t>
    </dgm:pt>
    <dgm:pt modelId="{4C571FA5-F11D-40C1-B249-9B0BAF864693}">
      <dgm:prSet custT="1"/>
      <dgm:spPr/>
      <dgm:t>
        <a:bodyPr/>
        <a:lstStyle/>
        <a:p>
          <a:r>
            <a:rPr lang="en-US" sz="1600">
              <a:latin typeface="Calibri" pitchFamily="34" charset="0"/>
              <a:cs typeface="Calibri" pitchFamily="34" charset="0"/>
            </a:rPr>
            <a:t>Picking the right automation tool</a:t>
          </a:r>
          <a:endParaRPr lang="en-US" sz="1600" dirty="0">
            <a:latin typeface="Calibri" pitchFamily="34" charset="0"/>
            <a:cs typeface="Calibri" pitchFamily="34" charset="0"/>
          </a:endParaRPr>
        </a:p>
      </dgm:t>
    </dgm:pt>
    <dgm:pt modelId="{38B1790D-1F57-47E3-BA06-B873DBBAC74E}" type="parTrans" cxnId="{C32BFF72-25DB-4E3C-85AC-162BDA1E2871}">
      <dgm:prSet/>
      <dgm:spPr/>
      <dgm:t>
        <a:bodyPr/>
        <a:lstStyle/>
        <a:p>
          <a:endParaRPr lang="en-US" sz="2800"/>
        </a:p>
      </dgm:t>
    </dgm:pt>
    <dgm:pt modelId="{F5269C30-DC28-42CB-BBA0-05BAA2CE2F1D}" type="sibTrans" cxnId="{C32BFF72-25DB-4E3C-85AC-162BDA1E2871}">
      <dgm:prSet/>
      <dgm:spPr/>
      <dgm:t>
        <a:bodyPr/>
        <a:lstStyle/>
        <a:p>
          <a:endParaRPr lang="en-US" sz="2800"/>
        </a:p>
      </dgm:t>
    </dgm:pt>
    <dgm:pt modelId="{45EA38B7-13DD-4E9A-9974-0C095600FA3C}">
      <dgm:prSet custT="1"/>
      <dgm:spPr/>
      <dgm:t>
        <a:bodyPr/>
        <a:lstStyle/>
        <a:p>
          <a:r>
            <a:rPr lang="en-US" sz="1600">
              <a:latin typeface="Calibri" pitchFamily="34" charset="0"/>
              <a:cs typeface="Calibri" pitchFamily="34" charset="0"/>
            </a:rPr>
            <a:t>Team communication and collaboration</a:t>
          </a:r>
          <a:endParaRPr lang="en-US" sz="1600" dirty="0">
            <a:latin typeface="Calibri" pitchFamily="34" charset="0"/>
            <a:cs typeface="Calibri" pitchFamily="34" charset="0"/>
          </a:endParaRPr>
        </a:p>
      </dgm:t>
    </dgm:pt>
    <dgm:pt modelId="{BCE4987B-2D96-4F77-AA09-FDBAEB75AE9F}" type="parTrans" cxnId="{F91A4F1B-958F-46A0-BF6F-077490D06C3A}">
      <dgm:prSet/>
      <dgm:spPr/>
      <dgm:t>
        <a:bodyPr/>
        <a:lstStyle/>
        <a:p>
          <a:endParaRPr lang="en-US" sz="2800"/>
        </a:p>
      </dgm:t>
    </dgm:pt>
    <dgm:pt modelId="{B0B06A9A-5541-44B2-ADAF-67C8432923E6}" type="sibTrans" cxnId="{F91A4F1B-958F-46A0-BF6F-077490D06C3A}">
      <dgm:prSet/>
      <dgm:spPr/>
      <dgm:t>
        <a:bodyPr/>
        <a:lstStyle/>
        <a:p>
          <a:endParaRPr lang="en-US" sz="2800"/>
        </a:p>
      </dgm:t>
    </dgm:pt>
    <dgm:pt modelId="{3BA4F90C-FF6E-48E6-88F0-17BFCE1E59ED}">
      <dgm:prSet custT="1"/>
      <dgm:spPr/>
      <dgm:t>
        <a:bodyPr/>
        <a:lstStyle/>
        <a:p>
          <a:r>
            <a:rPr lang="en-US" sz="1600">
              <a:latin typeface="Calibri" pitchFamily="34" charset="0"/>
              <a:cs typeface="Calibri" pitchFamily="34" charset="0"/>
            </a:rPr>
            <a:t>Choosing a testing approach /framework</a:t>
          </a:r>
          <a:endParaRPr lang="en-US" sz="1600" dirty="0">
            <a:latin typeface="Calibri" pitchFamily="34" charset="0"/>
            <a:cs typeface="Calibri" pitchFamily="34" charset="0"/>
          </a:endParaRPr>
        </a:p>
      </dgm:t>
    </dgm:pt>
    <dgm:pt modelId="{7575A151-0F5F-4E01-A55A-F15F104BDC5A}" type="parTrans" cxnId="{D8238BC0-1EF1-4FC7-98D6-13B7E4B4B0E4}">
      <dgm:prSet/>
      <dgm:spPr/>
      <dgm:t>
        <a:bodyPr/>
        <a:lstStyle/>
        <a:p>
          <a:endParaRPr lang="en-US" sz="2800"/>
        </a:p>
      </dgm:t>
    </dgm:pt>
    <dgm:pt modelId="{AAB341E3-5638-4668-8A8F-8C08E51C67A9}" type="sibTrans" cxnId="{D8238BC0-1EF1-4FC7-98D6-13B7E4B4B0E4}">
      <dgm:prSet/>
      <dgm:spPr/>
      <dgm:t>
        <a:bodyPr/>
        <a:lstStyle/>
        <a:p>
          <a:endParaRPr lang="en-US" sz="2800"/>
        </a:p>
      </dgm:t>
    </dgm:pt>
    <dgm:pt modelId="{AB2BFA90-3326-44BC-BDB2-749F1CBC702D}">
      <dgm:prSet custT="1"/>
      <dgm:spPr/>
      <dgm:t>
        <a:bodyPr/>
        <a:lstStyle/>
        <a:p>
          <a:r>
            <a:rPr lang="en-US" sz="1600">
              <a:latin typeface="Calibri" pitchFamily="34" charset="0"/>
              <a:cs typeface="Calibri" pitchFamily="34" charset="0"/>
            </a:rPr>
            <a:t>Initial Investment</a:t>
          </a:r>
          <a:endParaRPr lang="en-US" sz="1600" dirty="0">
            <a:latin typeface="Calibri" pitchFamily="34" charset="0"/>
            <a:cs typeface="Calibri" pitchFamily="34" charset="0"/>
          </a:endParaRPr>
        </a:p>
      </dgm:t>
    </dgm:pt>
    <dgm:pt modelId="{46BC7DD1-540C-48DB-A315-F165A4FAA720}" type="parTrans" cxnId="{BAA14230-E5CA-4A7E-8904-9B79BA48EA23}">
      <dgm:prSet/>
      <dgm:spPr/>
      <dgm:t>
        <a:bodyPr/>
        <a:lstStyle/>
        <a:p>
          <a:endParaRPr lang="en-US" sz="2800"/>
        </a:p>
      </dgm:t>
    </dgm:pt>
    <dgm:pt modelId="{B47E584D-B88E-4356-A8D6-36D1B28078F9}" type="sibTrans" cxnId="{BAA14230-E5CA-4A7E-8904-9B79BA48EA23}">
      <dgm:prSet/>
      <dgm:spPr/>
      <dgm:t>
        <a:bodyPr/>
        <a:lstStyle/>
        <a:p>
          <a:endParaRPr lang="en-US" sz="2800"/>
        </a:p>
      </dgm:t>
    </dgm:pt>
    <dgm:pt modelId="{F971D7D4-07FA-49F5-8656-3839D91D99DD}">
      <dgm:prSet custT="1"/>
      <dgm:spPr/>
      <dgm:t>
        <a:bodyPr/>
        <a:lstStyle/>
        <a:p>
          <a:r>
            <a:rPr lang="en-US" sz="1600">
              <a:latin typeface="Calibri" pitchFamily="34" charset="0"/>
              <a:cs typeface="Calibri" pitchFamily="34" charset="0"/>
            </a:rPr>
            <a:t>Understanding the expectations of stakeholders and end-users</a:t>
          </a:r>
          <a:endParaRPr lang="en-US" sz="1600" dirty="0">
            <a:latin typeface="Calibri" pitchFamily="34" charset="0"/>
            <a:cs typeface="Calibri" pitchFamily="34" charset="0"/>
          </a:endParaRPr>
        </a:p>
      </dgm:t>
    </dgm:pt>
    <dgm:pt modelId="{E3645F81-AD0E-4E69-8709-4EB70B54D934}" type="parTrans" cxnId="{FFDAF767-7A73-4B41-B875-2B92BE5AC4BE}">
      <dgm:prSet/>
      <dgm:spPr/>
      <dgm:t>
        <a:bodyPr/>
        <a:lstStyle/>
        <a:p>
          <a:endParaRPr lang="en-US" sz="2800"/>
        </a:p>
      </dgm:t>
    </dgm:pt>
    <dgm:pt modelId="{7305A23F-A318-4340-8E60-241DAEA3BF24}" type="sibTrans" cxnId="{FFDAF767-7A73-4B41-B875-2B92BE5AC4BE}">
      <dgm:prSet/>
      <dgm:spPr/>
      <dgm:t>
        <a:bodyPr/>
        <a:lstStyle/>
        <a:p>
          <a:endParaRPr lang="en-US" sz="2800"/>
        </a:p>
      </dgm:t>
    </dgm:pt>
    <dgm:pt modelId="{EC1C0F43-8661-4408-8490-9C5389FB38D7}">
      <dgm:prSet custT="1"/>
      <dgm:spPr/>
      <dgm:t>
        <a:bodyPr/>
        <a:lstStyle/>
        <a:p>
          <a:r>
            <a:rPr lang="en-US" sz="1600">
              <a:latin typeface="Calibri" pitchFamily="34" charset="0"/>
              <a:cs typeface="Calibri" pitchFamily="34" charset="0"/>
            </a:rPr>
            <a:t>Knowing when to begin and stop testing or How much test coverage is enough ?</a:t>
          </a:r>
          <a:endParaRPr lang="en-US" sz="1600" dirty="0">
            <a:latin typeface="Calibri" pitchFamily="34" charset="0"/>
            <a:cs typeface="Calibri" pitchFamily="34" charset="0"/>
          </a:endParaRPr>
        </a:p>
      </dgm:t>
    </dgm:pt>
    <dgm:pt modelId="{51DF1260-C71E-4767-AE50-EC884177B1D1}" type="parTrans" cxnId="{B921AC51-32E9-4981-891A-E63EFEECDB3C}">
      <dgm:prSet/>
      <dgm:spPr/>
      <dgm:t>
        <a:bodyPr/>
        <a:lstStyle/>
        <a:p>
          <a:endParaRPr lang="en-US" sz="2800"/>
        </a:p>
      </dgm:t>
    </dgm:pt>
    <dgm:pt modelId="{86625B52-EB94-4F08-93FB-3721E787BD94}" type="sibTrans" cxnId="{B921AC51-32E9-4981-891A-E63EFEECDB3C}">
      <dgm:prSet/>
      <dgm:spPr/>
      <dgm:t>
        <a:bodyPr/>
        <a:lstStyle/>
        <a:p>
          <a:endParaRPr lang="en-US" sz="2800"/>
        </a:p>
      </dgm:t>
    </dgm:pt>
    <dgm:pt modelId="{A261DD59-888F-43DA-8DEA-2BF82920D1F9}">
      <dgm:prSet custT="1"/>
      <dgm:spPr/>
      <dgm:t>
        <a:bodyPr/>
        <a:lstStyle/>
        <a:p>
          <a:r>
            <a:rPr lang="en-US" sz="1600">
              <a:latin typeface="Calibri" pitchFamily="34" charset="0"/>
              <a:cs typeface="Calibri" pitchFamily="34" charset="0"/>
            </a:rPr>
            <a:t>Continuous improvement and refactoring</a:t>
          </a:r>
          <a:endParaRPr lang="en-US" sz="1600" dirty="0">
            <a:latin typeface="Calibri" pitchFamily="34" charset="0"/>
            <a:cs typeface="Calibri" pitchFamily="34" charset="0"/>
          </a:endParaRPr>
        </a:p>
      </dgm:t>
    </dgm:pt>
    <dgm:pt modelId="{104F6D1A-3F7C-40DB-AD9C-A603F3D8B3EC}" type="parTrans" cxnId="{B112CD47-D654-40A5-A84E-0E883A134582}">
      <dgm:prSet/>
      <dgm:spPr/>
      <dgm:t>
        <a:bodyPr/>
        <a:lstStyle/>
        <a:p>
          <a:endParaRPr lang="en-US" sz="2800"/>
        </a:p>
      </dgm:t>
    </dgm:pt>
    <dgm:pt modelId="{75A05D18-E226-4119-8B6E-EA5AC0EA388E}" type="sibTrans" cxnId="{B112CD47-D654-40A5-A84E-0E883A134582}">
      <dgm:prSet/>
      <dgm:spPr/>
      <dgm:t>
        <a:bodyPr/>
        <a:lstStyle/>
        <a:p>
          <a:endParaRPr lang="en-US" sz="2800"/>
        </a:p>
      </dgm:t>
    </dgm:pt>
    <dgm:pt modelId="{0357ED89-38F0-44CD-897E-C97BB4742458}" type="pres">
      <dgm:prSet presAssocID="{38F5996E-5533-42ED-A35E-D520BBFBC8FC}" presName="linear" presStyleCnt="0">
        <dgm:presLayoutVars>
          <dgm:dir/>
          <dgm:animLvl val="lvl"/>
          <dgm:resizeHandles val="exact"/>
        </dgm:presLayoutVars>
      </dgm:prSet>
      <dgm:spPr/>
    </dgm:pt>
    <dgm:pt modelId="{1E440A9E-0B2A-4DC5-9C38-CCB8771CC6FA}" type="pres">
      <dgm:prSet presAssocID="{5C6CF9AB-EE4A-4531-B309-CA2B0883276A}" presName="parentLin" presStyleCnt="0"/>
      <dgm:spPr/>
    </dgm:pt>
    <dgm:pt modelId="{627D55DA-723D-4C83-9E7A-4A4BA371EAB3}" type="pres">
      <dgm:prSet presAssocID="{5C6CF9AB-EE4A-4531-B309-CA2B0883276A}" presName="parentLeftMargin" presStyleLbl="node1" presStyleIdx="0" presStyleCnt="8"/>
      <dgm:spPr/>
    </dgm:pt>
    <dgm:pt modelId="{CF4046D7-EEA9-4D33-B557-44C70FB38A79}" type="pres">
      <dgm:prSet presAssocID="{5C6CF9AB-EE4A-4531-B309-CA2B0883276A}" presName="parentText" presStyleLbl="node1" presStyleIdx="0" presStyleCnt="8">
        <dgm:presLayoutVars>
          <dgm:chMax val="0"/>
          <dgm:bulletEnabled val="1"/>
        </dgm:presLayoutVars>
      </dgm:prSet>
      <dgm:spPr/>
    </dgm:pt>
    <dgm:pt modelId="{D0391110-7448-49FC-8F92-C171CC170862}" type="pres">
      <dgm:prSet presAssocID="{5C6CF9AB-EE4A-4531-B309-CA2B0883276A}" presName="negativeSpace" presStyleCnt="0"/>
      <dgm:spPr/>
    </dgm:pt>
    <dgm:pt modelId="{B4C61B53-D5EA-486C-A0BA-91FBE0B93B23}" type="pres">
      <dgm:prSet presAssocID="{5C6CF9AB-EE4A-4531-B309-CA2B0883276A}" presName="childText" presStyleLbl="conFgAcc1" presStyleIdx="0" presStyleCnt="8">
        <dgm:presLayoutVars>
          <dgm:bulletEnabled val="1"/>
        </dgm:presLayoutVars>
      </dgm:prSet>
      <dgm:spPr/>
    </dgm:pt>
    <dgm:pt modelId="{514C846E-B85E-4A76-9E20-0032F1A059B1}" type="pres">
      <dgm:prSet presAssocID="{C01E7BFE-842B-4927-8CCA-04A91A3EF22B}" presName="spaceBetweenRectangles" presStyleCnt="0"/>
      <dgm:spPr/>
    </dgm:pt>
    <dgm:pt modelId="{9A5F2071-F29B-45EA-9B04-623A85409314}" type="pres">
      <dgm:prSet presAssocID="{4C571FA5-F11D-40C1-B249-9B0BAF864693}" presName="parentLin" presStyleCnt="0"/>
      <dgm:spPr/>
    </dgm:pt>
    <dgm:pt modelId="{31B8D451-A4A4-4066-BAFE-0074D840DA73}" type="pres">
      <dgm:prSet presAssocID="{4C571FA5-F11D-40C1-B249-9B0BAF864693}" presName="parentLeftMargin" presStyleLbl="node1" presStyleIdx="0" presStyleCnt="8"/>
      <dgm:spPr/>
    </dgm:pt>
    <dgm:pt modelId="{98BC6D5A-0F3A-43DF-8453-7B6AFDEB7728}" type="pres">
      <dgm:prSet presAssocID="{4C571FA5-F11D-40C1-B249-9B0BAF864693}" presName="parentText" presStyleLbl="node1" presStyleIdx="1" presStyleCnt="8">
        <dgm:presLayoutVars>
          <dgm:chMax val="0"/>
          <dgm:bulletEnabled val="1"/>
        </dgm:presLayoutVars>
      </dgm:prSet>
      <dgm:spPr/>
    </dgm:pt>
    <dgm:pt modelId="{C7B8D9F0-DD6D-486B-B998-8CCDC771C5F4}" type="pres">
      <dgm:prSet presAssocID="{4C571FA5-F11D-40C1-B249-9B0BAF864693}" presName="negativeSpace" presStyleCnt="0"/>
      <dgm:spPr/>
    </dgm:pt>
    <dgm:pt modelId="{B17FEF03-64D7-4A8F-933E-1DD137285510}" type="pres">
      <dgm:prSet presAssocID="{4C571FA5-F11D-40C1-B249-9B0BAF864693}" presName="childText" presStyleLbl="conFgAcc1" presStyleIdx="1" presStyleCnt="8">
        <dgm:presLayoutVars>
          <dgm:bulletEnabled val="1"/>
        </dgm:presLayoutVars>
      </dgm:prSet>
      <dgm:spPr/>
    </dgm:pt>
    <dgm:pt modelId="{F781071D-0338-41C6-86B3-66F5076BD89D}" type="pres">
      <dgm:prSet presAssocID="{F5269C30-DC28-42CB-BBA0-05BAA2CE2F1D}" presName="spaceBetweenRectangles" presStyleCnt="0"/>
      <dgm:spPr/>
    </dgm:pt>
    <dgm:pt modelId="{2413DCBB-2E14-4587-965E-62CD1DB31B8E}" type="pres">
      <dgm:prSet presAssocID="{45EA38B7-13DD-4E9A-9974-0C095600FA3C}" presName="parentLin" presStyleCnt="0"/>
      <dgm:spPr/>
    </dgm:pt>
    <dgm:pt modelId="{A9FD463F-E7DA-4806-B485-1352E3B0EC03}" type="pres">
      <dgm:prSet presAssocID="{45EA38B7-13DD-4E9A-9974-0C095600FA3C}" presName="parentLeftMargin" presStyleLbl="node1" presStyleIdx="1" presStyleCnt="8"/>
      <dgm:spPr/>
    </dgm:pt>
    <dgm:pt modelId="{44C96E77-7136-4493-90D1-E3C03CA6B3D2}" type="pres">
      <dgm:prSet presAssocID="{45EA38B7-13DD-4E9A-9974-0C095600FA3C}" presName="parentText" presStyleLbl="node1" presStyleIdx="2" presStyleCnt="8">
        <dgm:presLayoutVars>
          <dgm:chMax val="0"/>
          <dgm:bulletEnabled val="1"/>
        </dgm:presLayoutVars>
      </dgm:prSet>
      <dgm:spPr/>
    </dgm:pt>
    <dgm:pt modelId="{6AD4E9F2-D8F2-46B3-815B-2ED21479627D}" type="pres">
      <dgm:prSet presAssocID="{45EA38B7-13DD-4E9A-9974-0C095600FA3C}" presName="negativeSpace" presStyleCnt="0"/>
      <dgm:spPr/>
    </dgm:pt>
    <dgm:pt modelId="{6BCEDD72-0B99-488C-833B-6E2D13226D84}" type="pres">
      <dgm:prSet presAssocID="{45EA38B7-13DD-4E9A-9974-0C095600FA3C}" presName="childText" presStyleLbl="conFgAcc1" presStyleIdx="2" presStyleCnt="8">
        <dgm:presLayoutVars>
          <dgm:bulletEnabled val="1"/>
        </dgm:presLayoutVars>
      </dgm:prSet>
      <dgm:spPr/>
    </dgm:pt>
    <dgm:pt modelId="{301D5A96-01E0-47F6-A1F1-C1A4E1DB7A47}" type="pres">
      <dgm:prSet presAssocID="{B0B06A9A-5541-44B2-ADAF-67C8432923E6}" presName="spaceBetweenRectangles" presStyleCnt="0"/>
      <dgm:spPr/>
    </dgm:pt>
    <dgm:pt modelId="{EF6814C2-2660-425B-A97F-A483933F1C33}" type="pres">
      <dgm:prSet presAssocID="{3BA4F90C-FF6E-48E6-88F0-17BFCE1E59ED}" presName="parentLin" presStyleCnt="0"/>
      <dgm:spPr/>
    </dgm:pt>
    <dgm:pt modelId="{6F4075AE-8D2B-474D-A81C-27878E9718AD}" type="pres">
      <dgm:prSet presAssocID="{3BA4F90C-FF6E-48E6-88F0-17BFCE1E59ED}" presName="parentLeftMargin" presStyleLbl="node1" presStyleIdx="2" presStyleCnt="8"/>
      <dgm:spPr/>
    </dgm:pt>
    <dgm:pt modelId="{5750E505-9456-48B6-A053-8E7161AA7C76}" type="pres">
      <dgm:prSet presAssocID="{3BA4F90C-FF6E-48E6-88F0-17BFCE1E59ED}" presName="parentText" presStyleLbl="node1" presStyleIdx="3" presStyleCnt="8">
        <dgm:presLayoutVars>
          <dgm:chMax val="0"/>
          <dgm:bulletEnabled val="1"/>
        </dgm:presLayoutVars>
      </dgm:prSet>
      <dgm:spPr/>
    </dgm:pt>
    <dgm:pt modelId="{D400F744-786D-415B-BDF0-C7E26727EC76}" type="pres">
      <dgm:prSet presAssocID="{3BA4F90C-FF6E-48E6-88F0-17BFCE1E59ED}" presName="negativeSpace" presStyleCnt="0"/>
      <dgm:spPr/>
    </dgm:pt>
    <dgm:pt modelId="{3ECC55F4-2ED2-437B-A21E-EC44BC22A164}" type="pres">
      <dgm:prSet presAssocID="{3BA4F90C-FF6E-48E6-88F0-17BFCE1E59ED}" presName="childText" presStyleLbl="conFgAcc1" presStyleIdx="3" presStyleCnt="8">
        <dgm:presLayoutVars>
          <dgm:bulletEnabled val="1"/>
        </dgm:presLayoutVars>
      </dgm:prSet>
      <dgm:spPr/>
    </dgm:pt>
    <dgm:pt modelId="{E371AF6C-E936-467A-B97A-9562667AD446}" type="pres">
      <dgm:prSet presAssocID="{AAB341E3-5638-4668-8A8F-8C08E51C67A9}" presName="spaceBetweenRectangles" presStyleCnt="0"/>
      <dgm:spPr/>
    </dgm:pt>
    <dgm:pt modelId="{86D282E6-F1CD-4D7B-B0A9-98CED25A1705}" type="pres">
      <dgm:prSet presAssocID="{AB2BFA90-3326-44BC-BDB2-749F1CBC702D}" presName="parentLin" presStyleCnt="0"/>
      <dgm:spPr/>
    </dgm:pt>
    <dgm:pt modelId="{C77A42A5-29AC-4BC2-B74A-F33071CE6248}" type="pres">
      <dgm:prSet presAssocID="{AB2BFA90-3326-44BC-BDB2-749F1CBC702D}" presName="parentLeftMargin" presStyleLbl="node1" presStyleIdx="3" presStyleCnt="8"/>
      <dgm:spPr/>
    </dgm:pt>
    <dgm:pt modelId="{E42CAA07-2C59-47D7-8A26-67D41F64A6CE}" type="pres">
      <dgm:prSet presAssocID="{AB2BFA90-3326-44BC-BDB2-749F1CBC702D}" presName="parentText" presStyleLbl="node1" presStyleIdx="4" presStyleCnt="8">
        <dgm:presLayoutVars>
          <dgm:chMax val="0"/>
          <dgm:bulletEnabled val="1"/>
        </dgm:presLayoutVars>
      </dgm:prSet>
      <dgm:spPr/>
    </dgm:pt>
    <dgm:pt modelId="{E5996B31-8F66-4620-8F69-FF2F8A1E018F}" type="pres">
      <dgm:prSet presAssocID="{AB2BFA90-3326-44BC-BDB2-749F1CBC702D}" presName="negativeSpace" presStyleCnt="0"/>
      <dgm:spPr/>
    </dgm:pt>
    <dgm:pt modelId="{29F69ADA-2A75-4702-AAD3-326B52840859}" type="pres">
      <dgm:prSet presAssocID="{AB2BFA90-3326-44BC-BDB2-749F1CBC702D}" presName="childText" presStyleLbl="conFgAcc1" presStyleIdx="4" presStyleCnt="8">
        <dgm:presLayoutVars>
          <dgm:bulletEnabled val="1"/>
        </dgm:presLayoutVars>
      </dgm:prSet>
      <dgm:spPr/>
    </dgm:pt>
    <dgm:pt modelId="{E706BCAC-4372-466F-BA0D-DD400D93B1E2}" type="pres">
      <dgm:prSet presAssocID="{B47E584D-B88E-4356-A8D6-36D1B28078F9}" presName="spaceBetweenRectangles" presStyleCnt="0"/>
      <dgm:spPr/>
    </dgm:pt>
    <dgm:pt modelId="{53ADA330-D7BC-4F7D-A502-61F217821C80}" type="pres">
      <dgm:prSet presAssocID="{F971D7D4-07FA-49F5-8656-3839D91D99DD}" presName="parentLin" presStyleCnt="0"/>
      <dgm:spPr/>
    </dgm:pt>
    <dgm:pt modelId="{D3CC34DB-7A40-4B6E-8DE2-9CAB0193A92F}" type="pres">
      <dgm:prSet presAssocID="{F971D7D4-07FA-49F5-8656-3839D91D99DD}" presName="parentLeftMargin" presStyleLbl="node1" presStyleIdx="4" presStyleCnt="8"/>
      <dgm:spPr/>
    </dgm:pt>
    <dgm:pt modelId="{27F3C241-CC5B-4633-9A6B-9579C849E22C}" type="pres">
      <dgm:prSet presAssocID="{F971D7D4-07FA-49F5-8656-3839D91D99DD}" presName="parentText" presStyleLbl="node1" presStyleIdx="5" presStyleCnt="8">
        <dgm:presLayoutVars>
          <dgm:chMax val="0"/>
          <dgm:bulletEnabled val="1"/>
        </dgm:presLayoutVars>
      </dgm:prSet>
      <dgm:spPr/>
    </dgm:pt>
    <dgm:pt modelId="{85812833-EB13-4D26-9A71-6738147CB1B2}" type="pres">
      <dgm:prSet presAssocID="{F971D7D4-07FA-49F5-8656-3839D91D99DD}" presName="negativeSpace" presStyleCnt="0"/>
      <dgm:spPr/>
    </dgm:pt>
    <dgm:pt modelId="{84FDD1DA-46DE-4C4F-A4E0-C81993E17871}" type="pres">
      <dgm:prSet presAssocID="{F971D7D4-07FA-49F5-8656-3839D91D99DD}" presName="childText" presStyleLbl="conFgAcc1" presStyleIdx="5" presStyleCnt="8">
        <dgm:presLayoutVars>
          <dgm:bulletEnabled val="1"/>
        </dgm:presLayoutVars>
      </dgm:prSet>
      <dgm:spPr/>
    </dgm:pt>
    <dgm:pt modelId="{9F7E7DC2-FFFA-43D0-ACC3-7575207EC4FB}" type="pres">
      <dgm:prSet presAssocID="{7305A23F-A318-4340-8E60-241DAEA3BF24}" presName="spaceBetweenRectangles" presStyleCnt="0"/>
      <dgm:spPr/>
    </dgm:pt>
    <dgm:pt modelId="{047C79B1-5BD4-49F2-B10F-C07BB6D77C8C}" type="pres">
      <dgm:prSet presAssocID="{EC1C0F43-8661-4408-8490-9C5389FB38D7}" presName="parentLin" presStyleCnt="0"/>
      <dgm:spPr/>
    </dgm:pt>
    <dgm:pt modelId="{4255C136-361E-478F-9C6D-84D1BB64292D}" type="pres">
      <dgm:prSet presAssocID="{EC1C0F43-8661-4408-8490-9C5389FB38D7}" presName="parentLeftMargin" presStyleLbl="node1" presStyleIdx="5" presStyleCnt="8"/>
      <dgm:spPr/>
    </dgm:pt>
    <dgm:pt modelId="{9A0B5EFC-65DF-4F0D-96E9-AB0EC19CE20A}" type="pres">
      <dgm:prSet presAssocID="{EC1C0F43-8661-4408-8490-9C5389FB38D7}" presName="parentText" presStyleLbl="node1" presStyleIdx="6" presStyleCnt="8">
        <dgm:presLayoutVars>
          <dgm:chMax val="0"/>
          <dgm:bulletEnabled val="1"/>
        </dgm:presLayoutVars>
      </dgm:prSet>
      <dgm:spPr/>
    </dgm:pt>
    <dgm:pt modelId="{7AD6159A-4F53-46F4-98E8-F8937BA32748}" type="pres">
      <dgm:prSet presAssocID="{EC1C0F43-8661-4408-8490-9C5389FB38D7}" presName="negativeSpace" presStyleCnt="0"/>
      <dgm:spPr/>
    </dgm:pt>
    <dgm:pt modelId="{993EA009-E220-43BB-81F5-E7879A6D0508}" type="pres">
      <dgm:prSet presAssocID="{EC1C0F43-8661-4408-8490-9C5389FB38D7}" presName="childText" presStyleLbl="conFgAcc1" presStyleIdx="6" presStyleCnt="8">
        <dgm:presLayoutVars>
          <dgm:bulletEnabled val="1"/>
        </dgm:presLayoutVars>
      </dgm:prSet>
      <dgm:spPr/>
    </dgm:pt>
    <dgm:pt modelId="{B3B78E91-B9F3-4927-A397-A8E19AC768CD}" type="pres">
      <dgm:prSet presAssocID="{86625B52-EB94-4F08-93FB-3721E787BD94}" presName="spaceBetweenRectangles" presStyleCnt="0"/>
      <dgm:spPr/>
    </dgm:pt>
    <dgm:pt modelId="{0D9617F8-436F-468F-98CE-CB4899E1F3F1}" type="pres">
      <dgm:prSet presAssocID="{A261DD59-888F-43DA-8DEA-2BF82920D1F9}" presName="parentLin" presStyleCnt="0"/>
      <dgm:spPr/>
    </dgm:pt>
    <dgm:pt modelId="{A0365D51-0619-44D4-B251-3F3F7A712546}" type="pres">
      <dgm:prSet presAssocID="{A261DD59-888F-43DA-8DEA-2BF82920D1F9}" presName="parentLeftMargin" presStyleLbl="node1" presStyleIdx="6" presStyleCnt="8"/>
      <dgm:spPr/>
    </dgm:pt>
    <dgm:pt modelId="{0E71B884-23E4-4385-89AA-6A890ADB759C}" type="pres">
      <dgm:prSet presAssocID="{A261DD59-888F-43DA-8DEA-2BF82920D1F9}" presName="parentText" presStyleLbl="node1" presStyleIdx="7" presStyleCnt="8">
        <dgm:presLayoutVars>
          <dgm:chMax val="0"/>
          <dgm:bulletEnabled val="1"/>
        </dgm:presLayoutVars>
      </dgm:prSet>
      <dgm:spPr/>
    </dgm:pt>
    <dgm:pt modelId="{4E77493D-845C-4F5E-8FF7-67C2345FBCD4}" type="pres">
      <dgm:prSet presAssocID="{A261DD59-888F-43DA-8DEA-2BF82920D1F9}" presName="negativeSpace" presStyleCnt="0"/>
      <dgm:spPr/>
    </dgm:pt>
    <dgm:pt modelId="{427900ED-77DA-46FE-8ABB-52874356ABE5}" type="pres">
      <dgm:prSet presAssocID="{A261DD59-888F-43DA-8DEA-2BF82920D1F9}" presName="childText" presStyleLbl="conFgAcc1" presStyleIdx="7" presStyleCnt="8">
        <dgm:presLayoutVars>
          <dgm:bulletEnabled val="1"/>
        </dgm:presLayoutVars>
      </dgm:prSet>
      <dgm:spPr/>
    </dgm:pt>
  </dgm:ptLst>
  <dgm:cxnLst>
    <dgm:cxn modelId="{536C880B-D410-460A-90D4-01A07B6AD55A}" type="presOf" srcId="{A261DD59-888F-43DA-8DEA-2BF82920D1F9}" destId="{0E71B884-23E4-4385-89AA-6A890ADB759C}" srcOrd="1" destOrd="0" presId="urn:microsoft.com/office/officeart/2005/8/layout/list1"/>
    <dgm:cxn modelId="{F91A4F1B-958F-46A0-BF6F-077490D06C3A}" srcId="{38F5996E-5533-42ED-A35E-D520BBFBC8FC}" destId="{45EA38B7-13DD-4E9A-9974-0C095600FA3C}" srcOrd="2" destOrd="0" parTransId="{BCE4987B-2D96-4F77-AA09-FDBAEB75AE9F}" sibTransId="{B0B06A9A-5541-44B2-ADAF-67C8432923E6}"/>
    <dgm:cxn modelId="{ECC88E22-3828-4D71-841C-2AD134704AD9}" type="presOf" srcId="{38F5996E-5533-42ED-A35E-D520BBFBC8FC}" destId="{0357ED89-38F0-44CD-897E-C97BB4742458}" srcOrd="0" destOrd="0" presId="urn:microsoft.com/office/officeart/2005/8/layout/list1"/>
    <dgm:cxn modelId="{C85A3D29-F6D0-4F8B-A8FB-C3D2B10FDFE1}" type="presOf" srcId="{4C571FA5-F11D-40C1-B249-9B0BAF864693}" destId="{98BC6D5A-0F3A-43DF-8453-7B6AFDEB7728}" srcOrd="1" destOrd="0" presId="urn:microsoft.com/office/officeart/2005/8/layout/list1"/>
    <dgm:cxn modelId="{F23C5D29-AF4A-4DCF-8708-085A72526AA9}" type="presOf" srcId="{F971D7D4-07FA-49F5-8656-3839D91D99DD}" destId="{27F3C241-CC5B-4633-9A6B-9579C849E22C}" srcOrd="1" destOrd="0" presId="urn:microsoft.com/office/officeart/2005/8/layout/list1"/>
    <dgm:cxn modelId="{BAA14230-E5CA-4A7E-8904-9B79BA48EA23}" srcId="{38F5996E-5533-42ED-A35E-D520BBFBC8FC}" destId="{AB2BFA90-3326-44BC-BDB2-749F1CBC702D}" srcOrd="4" destOrd="0" parTransId="{46BC7DD1-540C-48DB-A315-F165A4FAA720}" sibTransId="{B47E584D-B88E-4356-A8D6-36D1B28078F9}"/>
    <dgm:cxn modelId="{A0B5423B-B380-4F80-BC6A-4A9355489E7A}" type="presOf" srcId="{EC1C0F43-8661-4408-8490-9C5389FB38D7}" destId="{4255C136-361E-478F-9C6D-84D1BB64292D}" srcOrd="0" destOrd="0" presId="urn:microsoft.com/office/officeart/2005/8/layout/list1"/>
    <dgm:cxn modelId="{25D8263D-E881-4AB2-8C35-FA9D0D209805}" type="presOf" srcId="{AB2BFA90-3326-44BC-BDB2-749F1CBC702D}" destId="{E42CAA07-2C59-47D7-8A26-67D41F64A6CE}" srcOrd="1" destOrd="0" presId="urn:microsoft.com/office/officeart/2005/8/layout/list1"/>
    <dgm:cxn modelId="{B112CD47-D654-40A5-A84E-0E883A134582}" srcId="{38F5996E-5533-42ED-A35E-D520BBFBC8FC}" destId="{A261DD59-888F-43DA-8DEA-2BF82920D1F9}" srcOrd="7" destOrd="0" parTransId="{104F6D1A-3F7C-40DB-AD9C-A603F3D8B3EC}" sibTransId="{75A05D18-E226-4119-8B6E-EA5AC0EA388E}"/>
    <dgm:cxn modelId="{FFDAF767-7A73-4B41-B875-2B92BE5AC4BE}" srcId="{38F5996E-5533-42ED-A35E-D520BBFBC8FC}" destId="{F971D7D4-07FA-49F5-8656-3839D91D99DD}" srcOrd="5" destOrd="0" parTransId="{E3645F81-AD0E-4E69-8709-4EB70B54D934}" sibTransId="{7305A23F-A318-4340-8E60-241DAEA3BF24}"/>
    <dgm:cxn modelId="{04B23650-AF36-4DC8-91F6-A8CD8C605B5C}" type="presOf" srcId="{3BA4F90C-FF6E-48E6-88F0-17BFCE1E59ED}" destId="{6F4075AE-8D2B-474D-A81C-27878E9718AD}" srcOrd="0" destOrd="0" presId="urn:microsoft.com/office/officeart/2005/8/layout/list1"/>
    <dgm:cxn modelId="{B921AC51-32E9-4981-891A-E63EFEECDB3C}" srcId="{38F5996E-5533-42ED-A35E-D520BBFBC8FC}" destId="{EC1C0F43-8661-4408-8490-9C5389FB38D7}" srcOrd="6" destOrd="0" parTransId="{51DF1260-C71E-4767-AE50-EC884177B1D1}" sibTransId="{86625B52-EB94-4F08-93FB-3721E787BD94}"/>
    <dgm:cxn modelId="{C32BFF72-25DB-4E3C-85AC-162BDA1E2871}" srcId="{38F5996E-5533-42ED-A35E-D520BBFBC8FC}" destId="{4C571FA5-F11D-40C1-B249-9B0BAF864693}" srcOrd="1" destOrd="0" parTransId="{38B1790D-1F57-47E3-BA06-B873DBBAC74E}" sibTransId="{F5269C30-DC28-42CB-BBA0-05BAA2CE2F1D}"/>
    <dgm:cxn modelId="{70391875-D858-4863-86A0-95B7FF0B76FF}" srcId="{38F5996E-5533-42ED-A35E-D520BBFBC8FC}" destId="{5C6CF9AB-EE4A-4531-B309-CA2B0883276A}" srcOrd="0" destOrd="0" parTransId="{11D688ED-4F4C-4158-87F8-B9F481F6A311}" sibTransId="{C01E7BFE-842B-4927-8CCA-04A91A3EF22B}"/>
    <dgm:cxn modelId="{ABDE7C58-CD86-4981-B1F0-44684FB16EAE}" type="presOf" srcId="{3BA4F90C-FF6E-48E6-88F0-17BFCE1E59ED}" destId="{5750E505-9456-48B6-A053-8E7161AA7C76}" srcOrd="1" destOrd="0" presId="urn:microsoft.com/office/officeart/2005/8/layout/list1"/>
    <dgm:cxn modelId="{A61B568E-D4E4-48FA-B7BC-93B68E2C971A}" type="presOf" srcId="{5C6CF9AB-EE4A-4531-B309-CA2B0883276A}" destId="{CF4046D7-EEA9-4D33-B557-44C70FB38A79}" srcOrd="1" destOrd="0" presId="urn:microsoft.com/office/officeart/2005/8/layout/list1"/>
    <dgm:cxn modelId="{66389F90-0D45-4395-A62F-A61253FA001E}" type="presOf" srcId="{AB2BFA90-3326-44BC-BDB2-749F1CBC702D}" destId="{C77A42A5-29AC-4BC2-B74A-F33071CE6248}" srcOrd="0" destOrd="0" presId="urn:microsoft.com/office/officeart/2005/8/layout/list1"/>
    <dgm:cxn modelId="{6FC87791-0FA0-44BE-8905-DFA6FB7C85B6}" type="presOf" srcId="{A261DD59-888F-43DA-8DEA-2BF82920D1F9}" destId="{A0365D51-0619-44D4-B251-3F3F7A712546}" srcOrd="0" destOrd="0" presId="urn:microsoft.com/office/officeart/2005/8/layout/list1"/>
    <dgm:cxn modelId="{1FAA73BF-BB13-4AA8-9C81-A9CBF33ADFFD}" type="presOf" srcId="{F971D7D4-07FA-49F5-8656-3839D91D99DD}" destId="{D3CC34DB-7A40-4B6E-8DE2-9CAB0193A92F}" srcOrd="0" destOrd="0" presId="urn:microsoft.com/office/officeart/2005/8/layout/list1"/>
    <dgm:cxn modelId="{D8238BC0-1EF1-4FC7-98D6-13B7E4B4B0E4}" srcId="{38F5996E-5533-42ED-A35E-D520BBFBC8FC}" destId="{3BA4F90C-FF6E-48E6-88F0-17BFCE1E59ED}" srcOrd="3" destOrd="0" parTransId="{7575A151-0F5F-4E01-A55A-F15F104BDC5A}" sibTransId="{AAB341E3-5638-4668-8A8F-8C08E51C67A9}"/>
    <dgm:cxn modelId="{C14844CD-29A9-4B28-8481-134F75FE20A4}" type="presOf" srcId="{5C6CF9AB-EE4A-4531-B309-CA2B0883276A}" destId="{627D55DA-723D-4C83-9E7A-4A4BA371EAB3}" srcOrd="0" destOrd="0" presId="urn:microsoft.com/office/officeart/2005/8/layout/list1"/>
    <dgm:cxn modelId="{5683E6E7-363C-4CEE-A049-88476600C6D2}" type="presOf" srcId="{45EA38B7-13DD-4E9A-9974-0C095600FA3C}" destId="{A9FD463F-E7DA-4806-B485-1352E3B0EC03}" srcOrd="0" destOrd="0" presId="urn:microsoft.com/office/officeart/2005/8/layout/list1"/>
    <dgm:cxn modelId="{E2C191F5-9EFE-4B61-862D-4EDDD57512C2}" type="presOf" srcId="{EC1C0F43-8661-4408-8490-9C5389FB38D7}" destId="{9A0B5EFC-65DF-4F0D-96E9-AB0EC19CE20A}" srcOrd="1" destOrd="0" presId="urn:microsoft.com/office/officeart/2005/8/layout/list1"/>
    <dgm:cxn modelId="{EBD587FE-0089-4908-881E-29AE4C832DD3}" type="presOf" srcId="{45EA38B7-13DD-4E9A-9974-0C095600FA3C}" destId="{44C96E77-7136-4493-90D1-E3C03CA6B3D2}" srcOrd="1" destOrd="0" presId="urn:microsoft.com/office/officeart/2005/8/layout/list1"/>
    <dgm:cxn modelId="{80739BFF-BADC-4416-9BD3-46EC1DDBBE2B}" type="presOf" srcId="{4C571FA5-F11D-40C1-B249-9B0BAF864693}" destId="{31B8D451-A4A4-4066-BAFE-0074D840DA73}" srcOrd="0" destOrd="0" presId="urn:microsoft.com/office/officeart/2005/8/layout/list1"/>
    <dgm:cxn modelId="{AAFDEDE1-0394-44C7-B736-8B2E1379BCBB}" type="presParOf" srcId="{0357ED89-38F0-44CD-897E-C97BB4742458}" destId="{1E440A9E-0B2A-4DC5-9C38-CCB8771CC6FA}" srcOrd="0" destOrd="0" presId="urn:microsoft.com/office/officeart/2005/8/layout/list1"/>
    <dgm:cxn modelId="{486E92E2-A974-4FC3-B986-2FE08EFC4114}" type="presParOf" srcId="{1E440A9E-0B2A-4DC5-9C38-CCB8771CC6FA}" destId="{627D55DA-723D-4C83-9E7A-4A4BA371EAB3}" srcOrd="0" destOrd="0" presId="urn:microsoft.com/office/officeart/2005/8/layout/list1"/>
    <dgm:cxn modelId="{B35B761F-1AD5-495C-999F-29C53B2A5334}" type="presParOf" srcId="{1E440A9E-0B2A-4DC5-9C38-CCB8771CC6FA}" destId="{CF4046D7-EEA9-4D33-B557-44C70FB38A79}" srcOrd="1" destOrd="0" presId="urn:microsoft.com/office/officeart/2005/8/layout/list1"/>
    <dgm:cxn modelId="{E2AB4533-3F97-412F-AC81-65A6EF33EAE1}" type="presParOf" srcId="{0357ED89-38F0-44CD-897E-C97BB4742458}" destId="{D0391110-7448-49FC-8F92-C171CC170862}" srcOrd="1" destOrd="0" presId="urn:microsoft.com/office/officeart/2005/8/layout/list1"/>
    <dgm:cxn modelId="{3A3D965C-1DDB-49E3-9854-00FB6D3179D0}" type="presParOf" srcId="{0357ED89-38F0-44CD-897E-C97BB4742458}" destId="{B4C61B53-D5EA-486C-A0BA-91FBE0B93B23}" srcOrd="2" destOrd="0" presId="urn:microsoft.com/office/officeart/2005/8/layout/list1"/>
    <dgm:cxn modelId="{D7808813-9CC9-4F0A-9EF9-307B3E3D87F0}" type="presParOf" srcId="{0357ED89-38F0-44CD-897E-C97BB4742458}" destId="{514C846E-B85E-4A76-9E20-0032F1A059B1}" srcOrd="3" destOrd="0" presId="urn:microsoft.com/office/officeart/2005/8/layout/list1"/>
    <dgm:cxn modelId="{4BF85F04-81C4-44A5-B95C-2B54F0A81B79}" type="presParOf" srcId="{0357ED89-38F0-44CD-897E-C97BB4742458}" destId="{9A5F2071-F29B-45EA-9B04-623A85409314}" srcOrd="4" destOrd="0" presId="urn:microsoft.com/office/officeart/2005/8/layout/list1"/>
    <dgm:cxn modelId="{946FC840-9DAA-43F7-A111-F1FD38F3653A}" type="presParOf" srcId="{9A5F2071-F29B-45EA-9B04-623A85409314}" destId="{31B8D451-A4A4-4066-BAFE-0074D840DA73}" srcOrd="0" destOrd="0" presId="urn:microsoft.com/office/officeart/2005/8/layout/list1"/>
    <dgm:cxn modelId="{566EB871-7E03-4774-9BF1-33B7D29767F1}" type="presParOf" srcId="{9A5F2071-F29B-45EA-9B04-623A85409314}" destId="{98BC6D5A-0F3A-43DF-8453-7B6AFDEB7728}" srcOrd="1" destOrd="0" presId="urn:microsoft.com/office/officeart/2005/8/layout/list1"/>
    <dgm:cxn modelId="{6121BF72-CAE7-40DD-B264-D38F8E00D41E}" type="presParOf" srcId="{0357ED89-38F0-44CD-897E-C97BB4742458}" destId="{C7B8D9F0-DD6D-486B-B998-8CCDC771C5F4}" srcOrd="5" destOrd="0" presId="urn:microsoft.com/office/officeart/2005/8/layout/list1"/>
    <dgm:cxn modelId="{AFA585E9-BF98-4793-98CE-64F5941CB691}" type="presParOf" srcId="{0357ED89-38F0-44CD-897E-C97BB4742458}" destId="{B17FEF03-64D7-4A8F-933E-1DD137285510}" srcOrd="6" destOrd="0" presId="urn:microsoft.com/office/officeart/2005/8/layout/list1"/>
    <dgm:cxn modelId="{18C9F16F-F2E3-44B0-AE36-BFADCA785563}" type="presParOf" srcId="{0357ED89-38F0-44CD-897E-C97BB4742458}" destId="{F781071D-0338-41C6-86B3-66F5076BD89D}" srcOrd="7" destOrd="0" presId="urn:microsoft.com/office/officeart/2005/8/layout/list1"/>
    <dgm:cxn modelId="{D8D2ACE5-4CF6-4CA6-9B93-9E9BB5C04E63}" type="presParOf" srcId="{0357ED89-38F0-44CD-897E-C97BB4742458}" destId="{2413DCBB-2E14-4587-965E-62CD1DB31B8E}" srcOrd="8" destOrd="0" presId="urn:microsoft.com/office/officeart/2005/8/layout/list1"/>
    <dgm:cxn modelId="{B7720CCE-C3B9-48BC-9C46-E3987E73EB89}" type="presParOf" srcId="{2413DCBB-2E14-4587-965E-62CD1DB31B8E}" destId="{A9FD463F-E7DA-4806-B485-1352E3B0EC03}" srcOrd="0" destOrd="0" presId="urn:microsoft.com/office/officeart/2005/8/layout/list1"/>
    <dgm:cxn modelId="{B7B420D7-8ED8-4D29-AB32-EB936C48E9C3}" type="presParOf" srcId="{2413DCBB-2E14-4587-965E-62CD1DB31B8E}" destId="{44C96E77-7136-4493-90D1-E3C03CA6B3D2}" srcOrd="1" destOrd="0" presId="urn:microsoft.com/office/officeart/2005/8/layout/list1"/>
    <dgm:cxn modelId="{5B48C65B-C167-4E45-9CD4-3DEA7C0BAD3D}" type="presParOf" srcId="{0357ED89-38F0-44CD-897E-C97BB4742458}" destId="{6AD4E9F2-D8F2-46B3-815B-2ED21479627D}" srcOrd="9" destOrd="0" presId="urn:microsoft.com/office/officeart/2005/8/layout/list1"/>
    <dgm:cxn modelId="{AF9B7A73-3823-4D05-A0AA-7FEEED0CFD9B}" type="presParOf" srcId="{0357ED89-38F0-44CD-897E-C97BB4742458}" destId="{6BCEDD72-0B99-488C-833B-6E2D13226D84}" srcOrd="10" destOrd="0" presId="urn:microsoft.com/office/officeart/2005/8/layout/list1"/>
    <dgm:cxn modelId="{476F381B-9F0B-4B4E-9E7D-CCFBD7F6DB5C}" type="presParOf" srcId="{0357ED89-38F0-44CD-897E-C97BB4742458}" destId="{301D5A96-01E0-47F6-A1F1-C1A4E1DB7A47}" srcOrd="11" destOrd="0" presId="urn:microsoft.com/office/officeart/2005/8/layout/list1"/>
    <dgm:cxn modelId="{06A8783A-37C1-4F45-802D-58379D89C3AC}" type="presParOf" srcId="{0357ED89-38F0-44CD-897E-C97BB4742458}" destId="{EF6814C2-2660-425B-A97F-A483933F1C33}" srcOrd="12" destOrd="0" presId="urn:microsoft.com/office/officeart/2005/8/layout/list1"/>
    <dgm:cxn modelId="{806009AF-F278-47D7-A554-7F0739B1D494}" type="presParOf" srcId="{EF6814C2-2660-425B-A97F-A483933F1C33}" destId="{6F4075AE-8D2B-474D-A81C-27878E9718AD}" srcOrd="0" destOrd="0" presId="urn:microsoft.com/office/officeart/2005/8/layout/list1"/>
    <dgm:cxn modelId="{820A5D81-0FB6-4285-9CDE-C71416C2A4F4}" type="presParOf" srcId="{EF6814C2-2660-425B-A97F-A483933F1C33}" destId="{5750E505-9456-48B6-A053-8E7161AA7C76}" srcOrd="1" destOrd="0" presId="urn:microsoft.com/office/officeart/2005/8/layout/list1"/>
    <dgm:cxn modelId="{DAF1C47A-3BBA-4932-909F-A9ABC61A048C}" type="presParOf" srcId="{0357ED89-38F0-44CD-897E-C97BB4742458}" destId="{D400F744-786D-415B-BDF0-C7E26727EC76}" srcOrd="13" destOrd="0" presId="urn:microsoft.com/office/officeart/2005/8/layout/list1"/>
    <dgm:cxn modelId="{8EABCF26-1814-48A1-AB38-90F10DC88ADA}" type="presParOf" srcId="{0357ED89-38F0-44CD-897E-C97BB4742458}" destId="{3ECC55F4-2ED2-437B-A21E-EC44BC22A164}" srcOrd="14" destOrd="0" presId="urn:microsoft.com/office/officeart/2005/8/layout/list1"/>
    <dgm:cxn modelId="{FEC11E4D-8EA3-4A87-AE1A-A5B2974F9ED9}" type="presParOf" srcId="{0357ED89-38F0-44CD-897E-C97BB4742458}" destId="{E371AF6C-E936-467A-B97A-9562667AD446}" srcOrd="15" destOrd="0" presId="urn:microsoft.com/office/officeart/2005/8/layout/list1"/>
    <dgm:cxn modelId="{835D4484-24F2-4099-99E4-E1664812B010}" type="presParOf" srcId="{0357ED89-38F0-44CD-897E-C97BB4742458}" destId="{86D282E6-F1CD-4D7B-B0A9-98CED25A1705}" srcOrd="16" destOrd="0" presId="urn:microsoft.com/office/officeart/2005/8/layout/list1"/>
    <dgm:cxn modelId="{401D1E2A-03D0-41EB-ABD3-6BE6448B6E2B}" type="presParOf" srcId="{86D282E6-F1CD-4D7B-B0A9-98CED25A1705}" destId="{C77A42A5-29AC-4BC2-B74A-F33071CE6248}" srcOrd="0" destOrd="0" presId="urn:microsoft.com/office/officeart/2005/8/layout/list1"/>
    <dgm:cxn modelId="{D639CF6C-1D6C-4AD7-8D65-9F47E3A062FB}" type="presParOf" srcId="{86D282E6-F1CD-4D7B-B0A9-98CED25A1705}" destId="{E42CAA07-2C59-47D7-8A26-67D41F64A6CE}" srcOrd="1" destOrd="0" presId="urn:microsoft.com/office/officeart/2005/8/layout/list1"/>
    <dgm:cxn modelId="{6B514823-60D9-4250-84E3-B6510B8C7181}" type="presParOf" srcId="{0357ED89-38F0-44CD-897E-C97BB4742458}" destId="{E5996B31-8F66-4620-8F69-FF2F8A1E018F}" srcOrd="17" destOrd="0" presId="urn:microsoft.com/office/officeart/2005/8/layout/list1"/>
    <dgm:cxn modelId="{3FE96687-3E61-483A-91EC-0AE8CA3D1D36}" type="presParOf" srcId="{0357ED89-38F0-44CD-897E-C97BB4742458}" destId="{29F69ADA-2A75-4702-AAD3-326B52840859}" srcOrd="18" destOrd="0" presId="urn:microsoft.com/office/officeart/2005/8/layout/list1"/>
    <dgm:cxn modelId="{219D0234-136E-4B9D-9CC3-E4A114BB74AE}" type="presParOf" srcId="{0357ED89-38F0-44CD-897E-C97BB4742458}" destId="{E706BCAC-4372-466F-BA0D-DD400D93B1E2}" srcOrd="19" destOrd="0" presId="urn:microsoft.com/office/officeart/2005/8/layout/list1"/>
    <dgm:cxn modelId="{36B789AA-5F23-4AEB-AF0A-2C1BDE13C63A}" type="presParOf" srcId="{0357ED89-38F0-44CD-897E-C97BB4742458}" destId="{53ADA330-D7BC-4F7D-A502-61F217821C80}" srcOrd="20" destOrd="0" presId="urn:microsoft.com/office/officeart/2005/8/layout/list1"/>
    <dgm:cxn modelId="{8BE65DCA-B13B-4857-B3B5-C39BB008C6BB}" type="presParOf" srcId="{53ADA330-D7BC-4F7D-A502-61F217821C80}" destId="{D3CC34DB-7A40-4B6E-8DE2-9CAB0193A92F}" srcOrd="0" destOrd="0" presId="urn:microsoft.com/office/officeart/2005/8/layout/list1"/>
    <dgm:cxn modelId="{8E27DA0D-DC72-4993-8BA8-BE824372490D}" type="presParOf" srcId="{53ADA330-D7BC-4F7D-A502-61F217821C80}" destId="{27F3C241-CC5B-4633-9A6B-9579C849E22C}" srcOrd="1" destOrd="0" presId="urn:microsoft.com/office/officeart/2005/8/layout/list1"/>
    <dgm:cxn modelId="{2E2A2B25-C4BA-4C94-B9E2-38CB18EDF73F}" type="presParOf" srcId="{0357ED89-38F0-44CD-897E-C97BB4742458}" destId="{85812833-EB13-4D26-9A71-6738147CB1B2}" srcOrd="21" destOrd="0" presId="urn:microsoft.com/office/officeart/2005/8/layout/list1"/>
    <dgm:cxn modelId="{97BC8900-4F54-45FA-98E2-B6957E01AB68}" type="presParOf" srcId="{0357ED89-38F0-44CD-897E-C97BB4742458}" destId="{84FDD1DA-46DE-4C4F-A4E0-C81993E17871}" srcOrd="22" destOrd="0" presId="urn:microsoft.com/office/officeart/2005/8/layout/list1"/>
    <dgm:cxn modelId="{A8B03677-A0A1-4FA3-ABE3-C19ACEEB8AC9}" type="presParOf" srcId="{0357ED89-38F0-44CD-897E-C97BB4742458}" destId="{9F7E7DC2-FFFA-43D0-ACC3-7575207EC4FB}" srcOrd="23" destOrd="0" presId="urn:microsoft.com/office/officeart/2005/8/layout/list1"/>
    <dgm:cxn modelId="{DF42CB97-179E-4AB5-9D52-FB9210BB08FE}" type="presParOf" srcId="{0357ED89-38F0-44CD-897E-C97BB4742458}" destId="{047C79B1-5BD4-49F2-B10F-C07BB6D77C8C}" srcOrd="24" destOrd="0" presId="urn:microsoft.com/office/officeart/2005/8/layout/list1"/>
    <dgm:cxn modelId="{4D0D84F7-9663-4D3D-A2C5-F0A3C3F91EFF}" type="presParOf" srcId="{047C79B1-5BD4-49F2-B10F-C07BB6D77C8C}" destId="{4255C136-361E-478F-9C6D-84D1BB64292D}" srcOrd="0" destOrd="0" presId="urn:microsoft.com/office/officeart/2005/8/layout/list1"/>
    <dgm:cxn modelId="{303B18DA-0A1E-4886-8E65-9D11676A7410}" type="presParOf" srcId="{047C79B1-5BD4-49F2-B10F-C07BB6D77C8C}" destId="{9A0B5EFC-65DF-4F0D-96E9-AB0EC19CE20A}" srcOrd="1" destOrd="0" presId="urn:microsoft.com/office/officeart/2005/8/layout/list1"/>
    <dgm:cxn modelId="{E7A38ED3-BFEE-41FD-A90C-E71669DDC42E}" type="presParOf" srcId="{0357ED89-38F0-44CD-897E-C97BB4742458}" destId="{7AD6159A-4F53-46F4-98E8-F8937BA32748}" srcOrd="25" destOrd="0" presId="urn:microsoft.com/office/officeart/2005/8/layout/list1"/>
    <dgm:cxn modelId="{D3071A19-B165-49AA-A284-71A29789B569}" type="presParOf" srcId="{0357ED89-38F0-44CD-897E-C97BB4742458}" destId="{993EA009-E220-43BB-81F5-E7879A6D0508}" srcOrd="26" destOrd="0" presId="urn:microsoft.com/office/officeart/2005/8/layout/list1"/>
    <dgm:cxn modelId="{D9D3FF3F-EE7B-42AE-9A07-D570F7AA71E0}" type="presParOf" srcId="{0357ED89-38F0-44CD-897E-C97BB4742458}" destId="{B3B78E91-B9F3-4927-A397-A8E19AC768CD}" srcOrd="27" destOrd="0" presId="urn:microsoft.com/office/officeart/2005/8/layout/list1"/>
    <dgm:cxn modelId="{FB08D38B-F695-4296-AD60-A092D3008668}" type="presParOf" srcId="{0357ED89-38F0-44CD-897E-C97BB4742458}" destId="{0D9617F8-436F-468F-98CE-CB4899E1F3F1}" srcOrd="28" destOrd="0" presId="urn:microsoft.com/office/officeart/2005/8/layout/list1"/>
    <dgm:cxn modelId="{602DA7DE-3337-4158-BAFC-48928C370907}" type="presParOf" srcId="{0D9617F8-436F-468F-98CE-CB4899E1F3F1}" destId="{A0365D51-0619-44D4-B251-3F3F7A712546}" srcOrd="0" destOrd="0" presId="urn:microsoft.com/office/officeart/2005/8/layout/list1"/>
    <dgm:cxn modelId="{59564283-E162-4959-AA00-B57C1B3E6776}" type="presParOf" srcId="{0D9617F8-436F-468F-98CE-CB4899E1F3F1}" destId="{0E71B884-23E4-4385-89AA-6A890ADB759C}" srcOrd="1" destOrd="0" presId="urn:microsoft.com/office/officeart/2005/8/layout/list1"/>
    <dgm:cxn modelId="{9C1B6E06-1D56-4176-ACD5-46E0499110C2}" type="presParOf" srcId="{0357ED89-38F0-44CD-897E-C97BB4742458}" destId="{4E77493D-845C-4F5E-8FF7-67C2345FBCD4}" srcOrd="29" destOrd="0" presId="urn:microsoft.com/office/officeart/2005/8/layout/list1"/>
    <dgm:cxn modelId="{8CE3F8F8-71C5-4F99-8F04-998148721AE4}" type="presParOf" srcId="{0357ED89-38F0-44CD-897E-C97BB4742458}" destId="{427900ED-77DA-46FE-8ABB-52874356ABE5}"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8E46A6-C950-4B7A-8E28-46F1900A6488}" type="doc">
      <dgm:prSet loTypeId="urn:microsoft.com/office/officeart/2005/8/layout/vList3" loCatId="list" qsTypeId="urn:microsoft.com/office/officeart/2005/8/quickstyle/simple1" qsCatId="simple" csTypeId="urn:microsoft.com/office/officeart/2005/8/colors/colorful4" csCatId="colorful" phldr="1"/>
      <dgm:spPr/>
    </dgm:pt>
    <dgm:pt modelId="{CF5B9E5C-21C6-4A50-81FE-4A5346809148}">
      <dgm:prSet phldrT="[Text]"/>
      <dgm:spPr/>
      <dgm:t>
        <a:bodyPr/>
        <a:lstStyle/>
        <a:p>
          <a:r>
            <a:rPr lang="en-US" dirty="0">
              <a:latin typeface="Calibri" pitchFamily="34" charset="0"/>
              <a:cs typeface="Calibri" pitchFamily="34" charset="0"/>
            </a:rPr>
            <a:t>Automation will provide you with more free time</a:t>
          </a:r>
          <a:endParaRPr lang="en-US" dirty="0"/>
        </a:p>
      </dgm:t>
    </dgm:pt>
    <dgm:pt modelId="{48714A4D-3381-48F7-8815-3462D3C9514A}" type="parTrans" cxnId="{B6258270-A787-4FF3-A6AF-58F74407657C}">
      <dgm:prSet/>
      <dgm:spPr/>
      <dgm:t>
        <a:bodyPr/>
        <a:lstStyle/>
        <a:p>
          <a:endParaRPr lang="en-US"/>
        </a:p>
      </dgm:t>
    </dgm:pt>
    <dgm:pt modelId="{1C61B2C8-69A3-47C4-9028-C00B24EAF84B}" type="sibTrans" cxnId="{B6258270-A787-4FF3-A6AF-58F74407657C}">
      <dgm:prSet/>
      <dgm:spPr/>
      <dgm:t>
        <a:bodyPr/>
        <a:lstStyle/>
        <a:p>
          <a:endParaRPr lang="en-US"/>
        </a:p>
      </dgm:t>
    </dgm:pt>
    <dgm:pt modelId="{C608A3FD-6940-4604-ABF1-2EE856B1D4CA}">
      <dgm:prSet/>
      <dgm:spPr/>
      <dgm:t>
        <a:bodyPr/>
        <a:lstStyle/>
        <a:p>
          <a:r>
            <a:rPr lang="en-US">
              <a:latin typeface="Calibri" pitchFamily="34" charset="0"/>
              <a:cs typeface="Calibri" pitchFamily="34" charset="0"/>
            </a:rPr>
            <a:t>The Cost of Automated Testing is Too High</a:t>
          </a:r>
          <a:endParaRPr lang="en-US" dirty="0">
            <a:latin typeface="Calibri" pitchFamily="34" charset="0"/>
            <a:cs typeface="Calibri" pitchFamily="34" charset="0"/>
          </a:endParaRPr>
        </a:p>
      </dgm:t>
    </dgm:pt>
    <dgm:pt modelId="{EC547E1F-E970-4472-9C1B-C73481026FD8}" type="parTrans" cxnId="{AF0C9C4D-A038-4565-98B7-1E4AA6600E34}">
      <dgm:prSet/>
      <dgm:spPr/>
      <dgm:t>
        <a:bodyPr/>
        <a:lstStyle/>
        <a:p>
          <a:endParaRPr lang="en-US"/>
        </a:p>
      </dgm:t>
    </dgm:pt>
    <dgm:pt modelId="{50B46A11-E05B-40E6-BE5B-1C8BB744A3BD}" type="sibTrans" cxnId="{AF0C9C4D-A038-4565-98B7-1E4AA6600E34}">
      <dgm:prSet/>
      <dgm:spPr/>
      <dgm:t>
        <a:bodyPr/>
        <a:lstStyle/>
        <a:p>
          <a:endParaRPr lang="en-US"/>
        </a:p>
      </dgm:t>
    </dgm:pt>
    <dgm:pt modelId="{4FF9295B-EFF4-4A0A-B68B-0220D3F2B298}">
      <dgm:prSet/>
      <dgm:spPr/>
      <dgm:t>
        <a:bodyPr/>
        <a:lstStyle/>
        <a:p>
          <a:r>
            <a:rPr lang="en-US">
              <a:latin typeface="Calibri" pitchFamily="34" charset="0"/>
              <a:cs typeface="Calibri" pitchFamily="34" charset="0"/>
            </a:rPr>
            <a:t>Automated Testing is Better Than Manual Testing</a:t>
          </a:r>
          <a:endParaRPr lang="en-US" dirty="0">
            <a:latin typeface="Calibri" pitchFamily="34" charset="0"/>
            <a:cs typeface="Calibri" pitchFamily="34" charset="0"/>
          </a:endParaRPr>
        </a:p>
      </dgm:t>
    </dgm:pt>
    <dgm:pt modelId="{64B529A2-D6C5-477F-9589-3508847998CD}" type="parTrans" cxnId="{C06004B2-6613-4392-A050-8B5A44C5B587}">
      <dgm:prSet/>
      <dgm:spPr/>
      <dgm:t>
        <a:bodyPr/>
        <a:lstStyle/>
        <a:p>
          <a:endParaRPr lang="en-US"/>
        </a:p>
      </dgm:t>
    </dgm:pt>
    <dgm:pt modelId="{222893AC-7FCF-48D9-BC7F-A53606E2C9B3}" type="sibTrans" cxnId="{C06004B2-6613-4392-A050-8B5A44C5B587}">
      <dgm:prSet/>
      <dgm:spPr/>
      <dgm:t>
        <a:bodyPr/>
        <a:lstStyle/>
        <a:p>
          <a:endParaRPr lang="en-US"/>
        </a:p>
      </dgm:t>
    </dgm:pt>
    <dgm:pt modelId="{BF692A48-8B9F-4103-B485-E09B895AEA68}">
      <dgm:prSet/>
      <dgm:spPr/>
      <dgm:t>
        <a:bodyPr/>
        <a:lstStyle/>
        <a:p>
          <a:r>
            <a:rPr lang="en-US">
              <a:latin typeface="Calibri" pitchFamily="34" charset="0"/>
              <a:cs typeface="Calibri" pitchFamily="34" charset="0"/>
            </a:rPr>
            <a:t>Automated Testing Inhibits Human Interaction </a:t>
          </a:r>
          <a:endParaRPr lang="en-US" dirty="0">
            <a:latin typeface="Calibri" pitchFamily="34" charset="0"/>
            <a:cs typeface="Calibri" pitchFamily="34" charset="0"/>
          </a:endParaRPr>
        </a:p>
      </dgm:t>
    </dgm:pt>
    <dgm:pt modelId="{C49CF488-6335-4F14-B329-E62CD67203FA}" type="parTrans" cxnId="{5C1B6FEE-8C87-44E9-A2E9-EAB4AA9104D8}">
      <dgm:prSet/>
      <dgm:spPr/>
      <dgm:t>
        <a:bodyPr/>
        <a:lstStyle/>
        <a:p>
          <a:endParaRPr lang="en-US"/>
        </a:p>
      </dgm:t>
    </dgm:pt>
    <dgm:pt modelId="{19CE11DE-A5D3-41EC-8383-A0A885FE2907}" type="sibTrans" cxnId="{5C1B6FEE-8C87-44E9-A2E9-EAB4AA9104D8}">
      <dgm:prSet/>
      <dgm:spPr/>
      <dgm:t>
        <a:bodyPr/>
        <a:lstStyle/>
        <a:p>
          <a:endParaRPr lang="en-US"/>
        </a:p>
      </dgm:t>
    </dgm:pt>
    <dgm:pt modelId="{8D6C13CF-1A32-45FC-9C89-0A1F5B33515A}" type="pres">
      <dgm:prSet presAssocID="{FE8E46A6-C950-4B7A-8E28-46F1900A6488}" presName="linearFlow" presStyleCnt="0">
        <dgm:presLayoutVars>
          <dgm:dir/>
          <dgm:resizeHandles val="exact"/>
        </dgm:presLayoutVars>
      </dgm:prSet>
      <dgm:spPr/>
    </dgm:pt>
    <dgm:pt modelId="{7FE0D0B0-8CC3-4F0E-8216-0011ABB764BF}" type="pres">
      <dgm:prSet presAssocID="{CF5B9E5C-21C6-4A50-81FE-4A5346809148}" presName="composite" presStyleCnt="0"/>
      <dgm:spPr/>
    </dgm:pt>
    <dgm:pt modelId="{C5CDD9DB-19CC-4DA6-9DAA-1DE9C356CD6D}" type="pres">
      <dgm:prSet presAssocID="{CF5B9E5C-21C6-4A50-81FE-4A5346809148}" presName="imgShp" presStyleLbl="fgImgPlace1" presStyleIdx="0" presStyleCnt="4"/>
      <dgm:spPr/>
    </dgm:pt>
    <dgm:pt modelId="{B0A16B22-21D1-4D9E-8E9A-E8C6ADBEA5AE}" type="pres">
      <dgm:prSet presAssocID="{CF5B9E5C-21C6-4A50-81FE-4A5346809148}" presName="txShp" presStyleLbl="node1" presStyleIdx="0" presStyleCnt="4">
        <dgm:presLayoutVars>
          <dgm:bulletEnabled val="1"/>
        </dgm:presLayoutVars>
      </dgm:prSet>
      <dgm:spPr/>
    </dgm:pt>
    <dgm:pt modelId="{3EFCFCF7-0FD0-433D-98E1-0A80E7554701}" type="pres">
      <dgm:prSet presAssocID="{1C61B2C8-69A3-47C4-9028-C00B24EAF84B}" presName="spacing" presStyleCnt="0"/>
      <dgm:spPr/>
    </dgm:pt>
    <dgm:pt modelId="{6139B6C5-E4DA-4BAA-80FD-7D60ED485FB9}" type="pres">
      <dgm:prSet presAssocID="{C608A3FD-6940-4604-ABF1-2EE856B1D4CA}" presName="composite" presStyleCnt="0"/>
      <dgm:spPr/>
    </dgm:pt>
    <dgm:pt modelId="{4D952385-9CD3-4772-8E7B-ECE20654F293}" type="pres">
      <dgm:prSet presAssocID="{C608A3FD-6940-4604-ABF1-2EE856B1D4CA}" presName="imgShp" presStyleLbl="fgImgPlace1" presStyleIdx="1" presStyleCnt="4"/>
      <dgm:spPr/>
    </dgm:pt>
    <dgm:pt modelId="{75EEE5D8-EEA4-4B43-B349-E161A62439C7}" type="pres">
      <dgm:prSet presAssocID="{C608A3FD-6940-4604-ABF1-2EE856B1D4CA}" presName="txShp" presStyleLbl="node1" presStyleIdx="1" presStyleCnt="4">
        <dgm:presLayoutVars>
          <dgm:bulletEnabled val="1"/>
        </dgm:presLayoutVars>
      </dgm:prSet>
      <dgm:spPr/>
    </dgm:pt>
    <dgm:pt modelId="{99C8A57B-CAFC-45E2-B5C3-255CD1481391}" type="pres">
      <dgm:prSet presAssocID="{50B46A11-E05B-40E6-BE5B-1C8BB744A3BD}" presName="spacing" presStyleCnt="0"/>
      <dgm:spPr/>
    </dgm:pt>
    <dgm:pt modelId="{D241082E-5EDE-4CAD-921D-AC2C3F4D6E39}" type="pres">
      <dgm:prSet presAssocID="{4FF9295B-EFF4-4A0A-B68B-0220D3F2B298}" presName="composite" presStyleCnt="0"/>
      <dgm:spPr/>
    </dgm:pt>
    <dgm:pt modelId="{157255AA-CDD9-4A99-B4CA-468B5B563CAD}" type="pres">
      <dgm:prSet presAssocID="{4FF9295B-EFF4-4A0A-B68B-0220D3F2B298}" presName="imgShp" presStyleLbl="fgImgPlace1" presStyleIdx="2" presStyleCnt="4"/>
      <dgm:spPr/>
    </dgm:pt>
    <dgm:pt modelId="{C89C8AC9-3A21-43CE-96CB-E94F8CFCEDF1}" type="pres">
      <dgm:prSet presAssocID="{4FF9295B-EFF4-4A0A-B68B-0220D3F2B298}" presName="txShp" presStyleLbl="node1" presStyleIdx="2" presStyleCnt="4">
        <dgm:presLayoutVars>
          <dgm:bulletEnabled val="1"/>
        </dgm:presLayoutVars>
      </dgm:prSet>
      <dgm:spPr/>
    </dgm:pt>
    <dgm:pt modelId="{DAD5812B-2BC9-48F4-8D2B-07FEB7B87059}" type="pres">
      <dgm:prSet presAssocID="{222893AC-7FCF-48D9-BC7F-A53606E2C9B3}" presName="spacing" presStyleCnt="0"/>
      <dgm:spPr/>
    </dgm:pt>
    <dgm:pt modelId="{B6A79597-E720-4BF6-B66A-B07C32F164FC}" type="pres">
      <dgm:prSet presAssocID="{BF692A48-8B9F-4103-B485-E09B895AEA68}" presName="composite" presStyleCnt="0"/>
      <dgm:spPr/>
    </dgm:pt>
    <dgm:pt modelId="{230595BC-4250-43BE-A08D-F7CB41B1BCFE}" type="pres">
      <dgm:prSet presAssocID="{BF692A48-8B9F-4103-B485-E09B895AEA68}" presName="imgShp" presStyleLbl="fgImgPlace1" presStyleIdx="3" presStyleCnt="4"/>
      <dgm:spPr/>
    </dgm:pt>
    <dgm:pt modelId="{08AD78A8-2D34-4CE0-A111-235B9B557D20}" type="pres">
      <dgm:prSet presAssocID="{BF692A48-8B9F-4103-B485-E09B895AEA68}" presName="txShp" presStyleLbl="node1" presStyleIdx="3" presStyleCnt="4">
        <dgm:presLayoutVars>
          <dgm:bulletEnabled val="1"/>
        </dgm:presLayoutVars>
      </dgm:prSet>
      <dgm:spPr/>
    </dgm:pt>
  </dgm:ptLst>
  <dgm:cxnLst>
    <dgm:cxn modelId="{3B462C4C-F111-40BC-A562-C340EA26083C}" type="presOf" srcId="{BF692A48-8B9F-4103-B485-E09B895AEA68}" destId="{08AD78A8-2D34-4CE0-A111-235B9B557D20}" srcOrd="0" destOrd="0" presId="urn:microsoft.com/office/officeart/2005/8/layout/vList3"/>
    <dgm:cxn modelId="{AF0C9C4D-A038-4565-98B7-1E4AA6600E34}" srcId="{FE8E46A6-C950-4B7A-8E28-46F1900A6488}" destId="{C608A3FD-6940-4604-ABF1-2EE856B1D4CA}" srcOrd="1" destOrd="0" parTransId="{EC547E1F-E970-4472-9C1B-C73481026FD8}" sibTransId="{50B46A11-E05B-40E6-BE5B-1C8BB744A3BD}"/>
    <dgm:cxn modelId="{B6258270-A787-4FF3-A6AF-58F74407657C}" srcId="{FE8E46A6-C950-4B7A-8E28-46F1900A6488}" destId="{CF5B9E5C-21C6-4A50-81FE-4A5346809148}" srcOrd="0" destOrd="0" parTransId="{48714A4D-3381-48F7-8815-3462D3C9514A}" sibTransId="{1C61B2C8-69A3-47C4-9028-C00B24EAF84B}"/>
    <dgm:cxn modelId="{B03E458B-9DA7-483F-8C89-39D004D326CD}" type="presOf" srcId="{C608A3FD-6940-4604-ABF1-2EE856B1D4CA}" destId="{75EEE5D8-EEA4-4B43-B349-E161A62439C7}" srcOrd="0" destOrd="0" presId="urn:microsoft.com/office/officeart/2005/8/layout/vList3"/>
    <dgm:cxn modelId="{EC22BD91-A521-4C61-8899-E2E7E6457725}" type="presOf" srcId="{4FF9295B-EFF4-4A0A-B68B-0220D3F2B298}" destId="{C89C8AC9-3A21-43CE-96CB-E94F8CFCEDF1}" srcOrd="0" destOrd="0" presId="urn:microsoft.com/office/officeart/2005/8/layout/vList3"/>
    <dgm:cxn modelId="{0C930392-085C-403F-8627-030194F23076}" type="presOf" srcId="{FE8E46A6-C950-4B7A-8E28-46F1900A6488}" destId="{8D6C13CF-1A32-45FC-9C89-0A1F5B33515A}" srcOrd="0" destOrd="0" presId="urn:microsoft.com/office/officeart/2005/8/layout/vList3"/>
    <dgm:cxn modelId="{C06004B2-6613-4392-A050-8B5A44C5B587}" srcId="{FE8E46A6-C950-4B7A-8E28-46F1900A6488}" destId="{4FF9295B-EFF4-4A0A-B68B-0220D3F2B298}" srcOrd="2" destOrd="0" parTransId="{64B529A2-D6C5-477F-9589-3508847998CD}" sibTransId="{222893AC-7FCF-48D9-BC7F-A53606E2C9B3}"/>
    <dgm:cxn modelId="{758A47DF-2A02-4677-ACCC-002E7B77B4BA}" type="presOf" srcId="{CF5B9E5C-21C6-4A50-81FE-4A5346809148}" destId="{B0A16B22-21D1-4D9E-8E9A-E8C6ADBEA5AE}" srcOrd="0" destOrd="0" presId="urn:microsoft.com/office/officeart/2005/8/layout/vList3"/>
    <dgm:cxn modelId="{5C1B6FEE-8C87-44E9-A2E9-EAB4AA9104D8}" srcId="{FE8E46A6-C950-4B7A-8E28-46F1900A6488}" destId="{BF692A48-8B9F-4103-B485-E09B895AEA68}" srcOrd="3" destOrd="0" parTransId="{C49CF488-6335-4F14-B329-E62CD67203FA}" sibTransId="{19CE11DE-A5D3-41EC-8383-A0A885FE2907}"/>
    <dgm:cxn modelId="{7C70B08B-F054-4EFC-BEAD-B78B917BE6A8}" type="presParOf" srcId="{8D6C13CF-1A32-45FC-9C89-0A1F5B33515A}" destId="{7FE0D0B0-8CC3-4F0E-8216-0011ABB764BF}" srcOrd="0" destOrd="0" presId="urn:microsoft.com/office/officeart/2005/8/layout/vList3"/>
    <dgm:cxn modelId="{62C1748A-1011-4190-AFD7-88823B833CBF}" type="presParOf" srcId="{7FE0D0B0-8CC3-4F0E-8216-0011ABB764BF}" destId="{C5CDD9DB-19CC-4DA6-9DAA-1DE9C356CD6D}" srcOrd="0" destOrd="0" presId="urn:microsoft.com/office/officeart/2005/8/layout/vList3"/>
    <dgm:cxn modelId="{46ABF288-CF89-4D9F-879A-1D6647F68DF3}" type="presParOf" srcId="{7FE0D0B0-8CC3-4F0E-8216-0011ABB764BF}" destId="{B0A16B22-21D1-4D9E-8E9A-E8C6ADBEA5AE}" srcOrd="1" destOrd="0" presId="urn:microsoft.com/office/officeart/2005/8/layout/vList3"/>
    <dgm:cxn modelId="{75DC02A3-07AB-4E57-A2DA-CD5AE1266B8A}" type="presParOf" srcId="{8D6C13CF-1A32-45FC-9C89-0A1F5B33515A}" destId="{3EFCFCF7-0FD0-433D-98E1-0A80E7554701}" srcOrd="1" destOrd="0" presId="urn:microsoft.com/office/officeart/2005/8/layout/vList3"/>
    <dgm:cxn modelId="{E4A2E84D-700A-465F-90F5-C538D44917FE}" type="presParOf" srcId="{8D6C13CF-1A32-45FC-9C89-0A1F5B33515A}" destId="{6139B6C5-E4DA-4BAA-80FD-7D60ED485FB9}" srcOrd="2" destOrd="0" presId="urn:microsoft.com/office/officeart/2005/8/layout/vList3"/>
    <dgm:cxn modelId="{CD155B41-25A8-4CEC-BD27-E64D7AA6FD9C}" type="presParOf" srcId="{6139B6C5-E4DA-4BAA-80FD-7D60ED485FB9}" destId="{4D952385-9CD3-4772-8E7B-ECE20654F293}" srcOrd="0" destOrd="0" presId="urn:microsoft.com/office/officeart/2005/8/layout/vList3"/>
    <dgm:cxn modelId="{9A7F8D1F-830F-4E99-9EA3-7DCFB9018E21}" type="presParOf" srcId="{6139B6C5-E4DA-4BAA-80FD-7D60ED485FB9}" destId="{75EEE5D8-EEA4-4B43-B349-E161A62439C7}" srcOrd="1" destOrd="0" presId="urn:microsoft.com/office/officeart/2005/8/layout/vList3"/>
    <dgm:cxn modelId="{695793C5-4DD4-40AF-B772-13E09F970BC2}" type="presParOf" srcId="{8D6C13CF-1A32-45FC-9C89-0A1F5B33515A}" destId="{99C8A57B-CAFC-45E2-B5C3-255CD1481391}" srcOrd="3" destOrd="0" presId="urn:microsoft.com/office/officeart/2005/8/layout/vList3"/>
    <dgm:cxn modelId="{AC0BC8B5-2B18-47FB-8E54-40A9E4E2B2A3}" type="presParOf" srcId="{8D6C13CF-1A32-45FC-9C89-0A1F5B33515A}" destId="{D241082E-5EDE-4CAD-921D-AC2C3F4D6E39}" srcOrd="4" destOrd="0" presId="urn:microsoft.com/office/officeart/2005/8/layout/vList3"/>
    <dgm:cxn modelId="{93ABE932-F64E-4E0B-BBE6-354453526F78}" type="presParOf" srcId="{D241082E-5EDE-4CAD-921D-AC2C3F4D6E39}" destId="{157255AA-CDD9-4A99-B4CA-468B5B563CAD}" srcOrd="0" destOrd="0" presId="urn:microsoft.com/office/officeart/2005/8/layout/vList3"/>
    <dgm:cxn modelId="{18625948-646E-45DD-B0B0-2F6F96235247}" type="presParOf" srcId="{D241082E-5EDE-4CAD-921D-AC2C3F4D6E39}" destId="{C89C8AC9-3A21-43CE-96CB-E94F8CFCEDF1}" srcOrd="1" destOrd="0" presId="urn:microsoft.com/office/officeart/2005/8/layout/vList3"/>
    <dgm:cxn modelId="{50835C89-BCEC-4A6A-A83E-B079F6ED6EF2}" type="presParOf" srcId="{8D6C13CF-1A32-45FC-9C89-0A1F5B33515A}" destId="{DAD5812B-2BC9-48F4-8D2B-07FEB7B87059}" srcOrd="5" destOrd="0" presId="urn:microsoft.com/office/officeart/2005/8/layout/vList3"/>
    <dgm:cxn modelId="{F4BD8B9F-4850-4E58-903F-3C934CA297E3}" type="presParOf" srcId="{8D6C13CF-1A32-45FC-9C89-0A1F5B33515A}" destId="{B6A79597-E720-4BF6-B66A-B07C32F164FC}" srcOrd="6" destOrd="0" presId="urn:microsoft.com/office/officeart/2005/8/layout/vList3"/>
    <dgm:cxn modelId="{CAA84C22-C446-4726-BF73-D14BF2C49E0B}" type="presParOf" srcId="{B6A79597-E720-4BF6-B66A-B07C32F164FC}" destId="{230595BC-4250-43BE-A08D-F7CB41B1BCFE}" srcOrd="0" destOrd="0" presId="urn:microsoft.com/office/officeart/2005/8/layout/vList3"/>
    <dgm:cxn modelId="{7A4EEB09-8DE6-4EB6-9709-975B3A5CAE46}" type="presParOf" srcId="{B6A79597-E720-4BF6-B66A-B07C32F164FC}" destId="{08AD78A8-2D34-4CE0-A111-235B9B557D2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AAD4B-6214-412D-93FF-27206BB55834}">
      <dsp:nvSpPr>
        <dsp:cNvPr id="0" name=""/>
        <dsp:cNvSpPr/>
      </dsp:nvSpPr>
      <dsp:spPr>
        <a:xfrm>
          <a:off x="0" y="49559"/>
          <a:ext cx="7086600" cy="8236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libri" pitchFamily="34" charset="0"/>
              <a:cs typeface="Calibri" pitchFamily="34" charset="0"/>
            </a:rPr>
            <a:t>Automation testing is a Software testing technique to test and compare the actual outcome with the expected outcome.</a:t>
          </a:r>
          <a:endParaRPr lang="en-US" sz="1400" kern="1200" dirty="0"/>
        </a:p>
      </dsp:txBody>
      <dsp:txXfrm>
        <a:off x="40209" y="89768"/>
        <a:ext cx="7006182" cy="743262"/>
      </dsp:txXfrm>
    </dsp:sp>
    <dsp:sp modelId="{867F7342-CEEB-43BB-9A63-E49ABCA126A3}">
      <dsp:nvSpPr>
        <dsp:cNvPr id="0" name=""/>
        <dsp:cNvSpPr/>
      </dsp:nvSpPr>
      <dsp:spPr>
        <a:xfrm>
          <a:off x="0" y="999959"/>
          <a:ext cx="7086600" cy="823680"/>
        </a:xfrm>
        <a:prstGeom prst="roundRect">
          <a:avLst/>
        </a:prstGeom>
        <a:solidFill>
          <a:schemeClr val="accent4">
            <a:hueOff val="-802584"/>
            <a:satOff val="9922"/>
            <a:lumOff val="-32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Calibri" pitchFamily="34" charset="0"/>
              <a:cs typeface="Calibri" pitchFamily="34" charset="0"/>
            </a:rPr>
            <a:t>This can be achieved by writing test scripts or using any automation testing tool. </a:t>
          </a:r>
          <a:endParaRPr lang="en-US" sz="1400" kern="1200" dirty="0">
            <a:latin typeface="Calibri" pitchFamily="34" charset="0"/>
            <a:cs typeface="Calibri" pitchFamily="34" charset="0"/>
          </a:endParaRPr>
        </a:p>
      </dsp:txBody>
      <dsp:txXfrm>
        <a:off x="40209" y="1040168"/>
        <a:ext cx="7006182" cy="743262"/>
      </dsp:txXfrm>
    </dsp:sp>
    <dsp:sp modelId="{F529F6F3-AE65-43AC-8441-580CF358449B}">
      <dsp:nvSpPr>
        <dsp:cNvPr id="0" name=""/>
        <dsp:cNvSpPr/>
      </dsp:nvSpPr>
      <dsp:spPr>
        <a:xfrm>
          <a:off x="0" y="1950359"/>
          <a:ext cx="7086600" cy="823680"/>
        </a:xfrm>
        <a:prstGeom prst="roundRect">
          <a:avLst/>
        </a:prstGeom>
        <a:solidFill>
          <a:schemeClr val="accent4">
            <a:hueOff val="-1605168"/>
            <a:satOff val="19845"/>
            <a:lumOff val="-64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Calibri" pitchFamily="34" charset="0"/>
              <a:cs typeface="Calibri" pitchFamily="34" charset="0"/>
            </a:rPr>
            <a:t>Test automation is used to automate repetitive tasks and other testing tasks which are difficult to perform manually.</a:t>
          </a:r>
          <a:endParaRPr lang="en-US" sz="1400" kern="1200" dirty="0">
            <a:latin typeface="Calibri" pitchFamily="34" charset="0"/>
            <a:cs typeface="Calibri" pitchFamily="34" charset="0"/>
          </a:endParaRPr>
        </a:p>
      </dsp:txBody>
      <dsp:txXfrm>
        <a:off x="40209" y="1990568"/>
        <a:ext cx="7006182" cy="743262"/>
      </dsp:txXfrm>
    </dsp:sp>
    <dsp:sp modelId="{FDDF8705-A118-42A2-A682-D431D7205786}">
      <dsp:nvSpPr>
        <dsp:cNvPr id="0" name=""/>
        <dsp:cNvSpPr/>
      </dsp:nvSpPr>
      <dsp:spPr>
        <a:xfrm>
          <a:off x="0" y="2900759"/>
          <a:ext cx="7086600" cy="823680"/>
        </a:xfrm>
        <a:prstGeom prst="roundRect">
          <a:avLst/>
        </a:prstGeom>
        <a:solidFill>
          <a:schemeClr val="accent4">
            <a:hueOff val="-2407752"/>
            <a:satOff val="29768"/>
            <a:lumOff val="-97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Calibri" pitchFamily="34" charset="0"/>
              <a:cs typeface="Calibri" pitchFamily="34" charset="0"/>
            </a:rPr>
            <a:t>Automation costs are really higher initially. It includes the cost of the tool, then the cost of the automation testing resource and his/her training.</a:t>
          </a:r>
          <a:endParaRPr lang="en-US" sz="1400" kern="1200" dirty="0">
            <a:latin typeface="Calibri" pitchFamily="34" charset="0"/>
            <a:cs typeface="Calibri" pitchFamily="34" charset="0"/>
          </a:endParaRPr>
        </a:p>
      </dsp:txBody>
      <dsp:txXfrm>
        <a:off x="40209" y="2940968"/>
        <a:ext cx="7006182" cy="743262"/>
      </dsp:txXfrm>
    </dsp:sp>
    <dsp:sp modelId="{4775FE90-D393-4441-B394-9215896E3D9C}">
      <dsp:nvSpPr>
        <dsp:cNvPr id="0" name=""/>
        <dsp:cNvSpPr/>
      </dsp:nvSpPr>
      <dsp:spPr>
        <a:xfrm>
          <a:off x="0" y="3851160"/>
          <a:ext cx="7086600" cy="823680"/>
        </a:xfrm>
        <a:prstGeom prst="roundRect">
          <a:avLst/>
        </a:prstGeom>
        <a:solidFill>
          <a:schemeClr val="accent4">
            <a:hueOff val="-3210336"/>
            <a:satOff val="39690"/>
            <a:lumOff val="-129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Calibri" pitchFamily="34" charset="0"/>
              <a:cs typeface="Calibri" pitchFamily="34" charset="0"/>
            </a:rPr>
            <a:t>But when the scripts are ready, they can be executed hundreds of times repeatedly with the same accuracy and rather quickly. This will save many hours of manual testing. So the cost gradually decreases, and ultimately it becomes a cost-effective method for Regression testing.</a:t>
          </a:r>
          <a:endParaRPr lang="en-US" sz="1400" kern="1200" dirty="0">
            <a:latin typeface="Calibri" pitchFamily="34" charset="0"/>
            <a:cs typeface="Calibri" pitchFamily="34" charset="0"/>
          </a:endParaRPr>
        </a:p>
      </dsp:txBody>
      <dsp:txXfrm>
        <a:off x="40209" y="3891369"/>
        <a:ext cx="7006182" cy="743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90252-5C29-4DB5-8C33-1317058A8619}">
      <dsp:nvSpPr>
        <dsp:cNvPr id="0" name=""/>
        <dsp:cNvSpPr/>
      </dsp:nvSpPr>
      <dsp:spPr>
        <a:xfrm>
          <a:off x="0" y="252699"/>
          <a:ext cx="7162800" cy="378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6E9A26-912F-4F10-9BA9-0D1767F5C9EA}">
      <dsp:nvSpPr>
        <dsp:cNvPr id="0" name=""/>
        <dsp:cNvSpPr/>
      </dsp:nvSpPr>
      <dsp:spPr>
        <a:xfrm>
          <a:off x="358140" y="31299"/>
          <a:ext cx="5013960" cy="4428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666750">
            <a:lnSpc>
              <a:spcPct val="90000"/>
            </a:lnSpc>
            <a:spcBef>
              <a:spcPct val="0"/>
            </a:spcBef>
            <a:spcAft>
              <a:spcPct val="35000"/>
            </a:spcAft>
            <a:buNone/>
          </a:pPr>
          <a:r>
            <a:rPr lang="en-US" sz="1500" kern="1200"/>
            <a:t>Requirements do not change frequently</a:t>
          </a:r>
        </a:p>
      </dsp:txBody>
      <dsp:txXfrm>
        <a:off x="379756" y="52915"/>
        <a:ext cx="4970728" cy="399568"/>
      </dsp:txXfrm>
    </dsp:sp>
    <dsp:sp modelId="{1FA5225D-6CF3-4492-A472-7AD2DAB41D5E}">
      <dsp:nvSpPr>
        <dsp:cNvPr id="0" name=""/>
        <dsp:cNvSpPr/>
      </dsp:nvSpPr>
      <dsp:spPr>
        <a:xfrm>
          <a:off x="0" y="933100"/>
          <a:ext cx="7162800" cy="378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E9E913-7984-47AB-93B3-1792DF81B3F4}">
      <dsp:nvSpPr>
        <dsp:cNvPr id="0" name=""/>
        <dsp:cNvSpPr/>
      </dsp:nvSpPr>
      <dsp:spPr>
        <a:xfrm>
          <a:off x="358140" y="711699"/>
          <a:ext cx="5013960" cy="4428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666750">
            <a:lnSpc>
              <a:spcPct val="90000"/>
            </a:lnSpc>
            <a:spcBef>
              <a:spcPct val="0"/>
            </a:spcBef>
            <a:spcAft>
              <a:spcPct val="35000"/>
            </a:spcAft>
            <a:buNone/>
          </a:pPr>
          <a:r>
            <a:rPr lang="en-US" sz="1500" kern="1200"/>
            <a:t>Access the application for load and performance with many virtual users</a:t>
          </a:r>
          <a:endParaRPr lang="en-US" sz="1500" kern="1200" dirty="0"/>
        </a:p>
      </dsp:txBody>
      <dsp:txXfrm>
        <a:off x="379756" y="733315"/>
        <a:ext cx="4970728" cy="399568"/>
      </dsp:txXfrm>
    </dsp:sp>
    <dsp:sp modelId="{C81FC28D-7B16-4333-99E6-7180F8AC621A}">
      <dsp:nvSpPr>
        <dsp:cNvPr id="0" name=""/>
        <dsp:cNvSpPr/>
      </dsp:nvSpPr>
      <dsp:spPr>
        <a:xfrm>
          <a:off x="0" y="1613500"/>
          <a:ext cx="7162800" cy="378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0392FC-C3EB-41D1-8FE5-47E50A58A528}">
      <dsp:nvSpPr>
        <dsp:cNvPr id="0" name=""/>
        <dsp:cNvSpPr/>
      </dsp:nvSpPr>
      <dsp:spPr>
        <a:xfrm>
          <a:off x="358140" y="1392100"/>
          <a:ext cx="5013960" cy="4428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666750">
            <a:lnSpc>
              <a:spcPct val="90000"/>
            </a:lnSpc>
            <a:spcBef>
              <a:spcPct val="0"/>
            </a:spcBef>
            <a:spcAft>
              <a:spcPct val="35000"/>
            </a:spcAft>
            <a:buNone/>
          </a:pPr>
          <a:r>
            <a:rPr lang="en-US" sz="1500" kern="1200"/>
            <a:t>Steady Software with respect to manual testing</a:t>
          </a:r>
          <a:endParaRPr lang="en-US" sz="1500" kern="1200" dirty="0"/>
        </a:p>
      </dsp:txBody>
      <dsp:txXfrm>
        <a:off x="379756" y="1413716"/>
        <a:ext cx="4970728" cy="399568"/>
      </dsp:txXfrm>
    </dsp:sp>
    <dsp:sp modelId="{748C2AC4-9EC8-4981-983A-18C6A2900737}">
      <dsp:nvSpPr>
        <dsp:cNvPr id="0" name=""/>
        <dsp:cNvSpPr/>
      </dsp:nvSpPr>
      <dsp:spPr>
        <a:xfrm>
          <a:off x="0" y="2293900"/>
          <a:ext cx="7162800" cy="378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0F0F11-B92A-434B-938C-E6BEB079BB22}">
      <dsp:nvSpPr>
        <dsp:cNvPr id="0" name=""/>
        <dsp:cNvSpPr/>
      </dsp:nvSpPr>
      <dsp:spPr>
        <a:xfrm>
          <a:off x="358140" y="2072500"/>
          <a:ext cx="5013960" cy="4428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666750">
            <a:lnSpc>
              <a:spcPct val="90000"/>
            </a:lnSpc>
            <a:spcBef>
              <a:spcPct val="0"/>
            </a:spcBef>
            <a:spcAft>
              <a:spcPct val="35000"/>
            </a:spcAft>
            <a:buNone/>
          </a:pPr>
          <a:r>
            <a:rPr lang="en-US" sz="1500" kern="1200"/>
            <a:t>Obtainability of time</a:t>
          </a:r>
          <a:endParaRPr lang="en-US" sz="1500" kern="1200" dirty="0"/>
        </a:p>
      </dsp:txBody>
      <dsp:txXfrm>
        <a:off x="379756" y="2094116"/>
        <a:ext cx="4970728" cy="399568"/>
      </dsp:txXfrm>
    </dsp:sp>
    <dsp:sp modelId="{AF91E6C0-FC8D-4B70-A62F-B0BE12D09F25}">
      <dsp:nvSpPr>
        <dsp:cNvPr id="0" name=""/>
        <dsp:cNvSpPr/>
      </dsp:nvSpPr>
      <dsp:spPr>
        <a:xfrm>
          <a:off x="0" y="2974300"/>
          <a:ext cx="7162800" cy="378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910BAD-B3CA-4CDF-8C08-A4FF4D72EAFD}">
      <dsp:nvSpPr>
        <dsp:cNvPr id="0" name=""/>
        <dsp:cNvSpPr/>
      </dsp:nvSpPr>
      <dsp:spPr>
        <a:xfrm>
          <a:off x="358140" y="2752900"/>
          <a:ext cx="5013960" cy="4428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666750">
            <a:lnSpc>
              <a:spcPct val="90000"/>
            </a:lnSpc>
            <a:spcBef>
              <a:spcPct val="0"/>
            </a:spcBef>
            <a:spcAft>
              <a:spcPct val="35000"/>
            </a:spcAft>
            <a:buNone/>
          </a:pPr>
          <a:r>
            <a:rPr lang="en-US" sz="1500" kern="1200"/>
            <a:t>Huge and serious projects</a:t>
          </a:r>
          <a:endParaRPr lang="en-US" sz="1500" kern="1200" dirty="0"/>
        </a:p>
      </dsp:txBody>
      <dsp:txXfrm>
        <a:off x="379756" y="2774516"/>
        <a:ext cx="4970728" cy="399568"/>
      </dsp:txXfrm>
    </dsp:sp>
    <dsp:sp modelId="{161B4AE6-09F3-4C6E-A752-90F202B27CDF}">
      <dsp:nvSpPr>
        <dsp:cNvPr id="0" name=""/>
        <dsp:cNvSpPr/>
      </dsp:nvSpPr>
      <dsp:spPr>
        <a:xfrm>
          <a:off x="0" y="3654700"/>
          <a:ext cx="7162800" cy="378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C981E3-17F3-4E3D-A992-2E18DF0343C1}">
      <dsp:nvSpPr>
        <dsp:cNvPr id="0" name=""/>
        <dsp:cNvSpPr/>
      </dsp:nvSpPr>
      <dsp:spPr>
        <a:xfrm>
          <a:off x="358140" y="3433300"/>
          <a:ext cx="5013960" cy="4428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666750">
            <a:lnSpc>
              <a:spcPct val="90000"/>
            </a:lnSpc>
            <a:spcBef>
              <a:spcPct val="0"/>
            </a:spcBef>
            <a:spcAft>
              <a:spcPct val="35000"/>
            </a:spcAft>
            <a:buNone/>
          </a:pPr>
          <a:r>
            <a:rPr lang="en-US" sz="1500" kern="1200"/>
            <a:t>Projects that need to test the same areas often</a:t>
          </a:r>
          <a:endParaRPr lang="en-US" sz="1500" kern="1200" dirty="0"/>
        </a:p>
      </dsp:txBody>
      <dsp:txXfrm>
        <a:off x="379756" y="3454916"/>
        <a:ext cx="497072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68BFD-794F-4BA0-A9DD-B6487F64B76C}">
      <dsp:nvSpPr>
        <dsp:cNvPr id="0" name=""/>
        <dsp:cNvSpPr/>
      </dsp:nvSpPr>
      <dsp:spPr>
        <a:xfrm>
          <a:off x="688478" y="496"/>
          <a:ext cx="1562695" cy="93761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Identify areas within software to automate</a:t>
          </a:r>
        </a:p>
      </dsp:txBody>
      <dsp:txXfrm>
        <a:off x="715940" y="27958"/>
        <a:ext cx="1507771" cy="882693"/>
      </dsp:txXfrm>
    </dsp:sp>
    <dsp:sp modelId="{4FED2D8C-C997-4234-8A37-AE807B83CD1D}">
      <dsp:nvSpPr>
        <dsp:cNvPr id="0" name=""/>
        <dsp:cNvSpPr/>
      </dsp:nvSpPr>
      <dsp:spPr>
        <a:xfrm>
          <a:off x="2388691" y="275530"/>
          <a:ext cx="331291" cy="38754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88691" y="353040"/>
        <a:ext cx="231904" cy="232528"/>
      </dsp:txXfrm>
    </dsp:sp>
    <dsp:sp modelId="{1AA4964B-17E0-40DA-8CE5-CBA7381E58B4}">
      <dsp:nvSpPr>
        <dsp:cNvPr id="0" name=""/>
        <dsp:cNvSpPr/>
      </dsp:nvSpPr>
      <dsp:spPr>
        <a:xfrm>
          <a:off x="2876252" y="496"/>
          <a:ext cx="1562695" cy="937617"/>
        </a:xfrm>
        <a:prstGeom prst="roundRect">
          <a:avLst>
            <a:gd name="adj" fmla="val 10000"/>
          </a:avLst>
        </a:prstGeom>
        <a:solidFill>
          <a:schemeClr val="accent5">
            <a:hueOff val="1980616"/>
            <a:satOff val="-10087"/>
            <a:lumOff val="1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Choose the appropriate tool for test automation</a:t>
          </a:r>
          <a:endParaRPr lang="en-US" sz="1400" kern="1200" dirty="0"/>
        </a:p>
      </dsp:txBody>
      <dsp:txXfrm>
        <a:off x="2903714" y="27958"/>
        <a:ext cx="1507771" cy="882693"/>
      </dsp:txXfrm>
    </dsp:sp>
    <dsp:sp modelId="{F803A675-7DFC-48F6-828D-FA5CA884FB4D}">
      <dsp:nvSpPr>
        <dsp:cNvPr id="0" name=""/>
        <dsp:cNvSpPr/>
      </dsp:nvSpPr>
      <dsp:spPr>
        <a:xfrm>
          <a:off x="4576464" y="275530"/>
          <a:ext cx="331291" cy="387548"/>
        </a:xfrm>
        <a:prstGeom prst="rightArrow">
          <a:avLst>
            <a:gd name="adj1" fmla="val 60000"/>
            <a:gd name="adj2" fmla="val 50000"/>
          </a:avLst>
        </a:prstGeom>
        <a:solidFill>
          <a:schemeClr val="accent5">
            <a:hueOff val="2376739"/>
            <a:satOff val="-12104"/>
            <a:lumOff val="2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576464" y="353040"/>
        <a:ext cx="231904" cy="232528"/>
      </dsp:txXfrm>
    </dsp:sp>
    <dsp:sp modelId="{B06E9D46-DCA6-43A5-AAEF-EB5204025094}">
      <dsp:nvSpPr>
        <dsp:cNvPr id="0" name=""/>
        <dsp:cNvSpPr/>
      </dsp:nvSpPr>
      <dsp:spPr>
        <a:xfrm>
          <a:off x="5064025" y="496"/>
          <a:ext cx="1562695" cy="937617"/>
        </a:xfrm>
        <a:prstGeom prst="roundRect">
          <a:avLst>
            <a:gd name="adj" fmla="val 10000"/>
          </a:avLst>
        </a:prstGeom>
        <a:solidFill>
          <a:schemeClr val="accent5">
            <a:hueOff val="3961231"/>
            <a:satOff val="-20173"/>
            <a:lumOff val="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Write test scripts</a:t>
          </a:r>
          <a:endParaRPr lang="en-US" sz="1400" kern="1200" dirty="0"/>
        </a:p>
      </dsp:txBody>
      <dsp:txXfrm>
        <a:off x="5091487" y="27958"/>
        <a:ext cx="1507771" cy="882693"/>
      </dsp:txXfrm>
    </dsp:sp>
    <dsp:sp modelId="{7B11E315-C016-493B-BDE2-880E16EDAFE8}">
      <dsp:nvSpPr>
        <dsp:cNvPr id="0" name=""/>
        <dsp:cNvSpPr/>
      </dsp:nvSpPr>
      <dsp:spPr>
        <a:xfrm rot="5400000">
          <a:off x="5679727" y="1047501"/>
          <a:ext cx="331291" cy="387548"/>
        </a:xfrm>
        <a:prstGeom prst="rightArrow">
          <a:avLst>
            <a:gd name="adj1" fmla="val 60000"/>
            <a:gd name="adj2" fmla="val 50000"/>
          </a:avLst>
        </a:prstGeom>
        <a:solidFill>
          <a:schemeClr val="accent5">
            <a:hueOff val="4753478"/>
            <a:satOff val="-24208"/>
            <a:lumOff val="447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5729109" y="1075630"/>
        <a:ext cx="232528" cy="231904"/>
      </dsp:txXfrm>
    </dsp:sp>
    <dsp:sp modelId="{870C2B2A-C484-41D7-90BA-92690F128860}">
      <dsp:nvSpPr>
        <dsp:cNvPr id="0" name=""/>
        <dsp:cNvSpPr/>
      </dsp:nvSpPr>
      <dsp:spPr>
        <a:xfrm>
          <a:off x="5064025" y="1563191"/>
          <a:ext cx="1562695" cy="937617"/>
        </a:xfrm>
        <a:prstGeom prst="roundRect">
          <a:avLst>
            <a:gd name="adj" fmla="val 10000"/>
          </a:avLst>
        </a:prstGeom>
        <a:solidFill>
          <a:schemeClr val="accent5">
            <a:hueOff val="5941847"/>
            <a:satOff val="-30260"/>
            <a:lumOff val="5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Develop test suits</a:t>
          </a:r>
          <a:endParaRPr lang="en-US" sz="1400" kern="1200" dirty="0"/>
        </a:p>
      </dsp:txBody>
      <dsp:txXfrm>
        <a:off x="5091487" y="1590653"/>
        <a:ext cx="1507771" cy="882693"/>
      </dsp:txXfrm>
    </dsp:sp>
    <dsp:sp modelId="{39511C1D-9E11-4B20-9485-02538F35F478}">
      <dsp:nvSpPr>
        <dsp:cNvPr id="0" name=""/>
        <dsp:cNvSpPr/>
      </dsp:nvSpPr>
      <dsp:spPr>
        <a:xfrm rot="10800000">
          <a:off x="4595217" y="1838225"/>
          <a:ext cx="331291" cy="387548"/>
        </a:xfrm>
        <a:prstGeom prst="rightArrow">
          <a:avLst>
            <a:gd name="adj1" fmla="val 60000"/>
            <a:gd name="adj2" fmla="val 50000"/>
          </a:avLst>
        </a:prstGeom>
        <a:solidFill>
          <a:schemeClr val="accent5">
            <a:hueOff val="7130217"/>
            <a:satOff val="-36312"/>
            <a:lumOff val="67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694604" y="1915735"/>
        <a:ext cx="231904" cy="232528"/>
      </dsp:txXfrm>
    </dsp:sp>
    <dsp:sp modelId="{78F15291-2794-450B-A7BD-821331861989}">
      <dsp:nvSpPr>
        <dsp:cNvPr id="0" name=""/>
        <dsp:cNvSpPr/>
      </dsp:nvSpPr>
      <dsp:spPr>
        <a:xfrm>
          <a:off x="2876252" y="1563191"/>
          <a:ext cx="1562695" cy="937617"/>
        </a:xfrm>
        <a:prstGeom prst="roundRect">
          <a:avLst>
            <a:gd name="adj" fmla="val 10000"/>
          </a:avLst>
        </a:prstGeom>
        <a:solidFill>
          <a:schemeClr val="accent5">
            <a:hueOff val="7922463"/>
            <a:satOff val="-40347"/>
            <a:lumOff val="74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Execute test scripts</a:t>
          </a:r>
          <a:endParaRPr lang="en-US" sz="1400" kern="1200" dirty="0"/>
        </a:p>
      </dsp:txBody>
      <dsp:txXfrm>
        <a:off x="2903714" y="1590653"/>
        <a:ext cx="1507771" cy="882693"/>
      </dsp:txXfrm>
    </dsp:sp>
    <dsp:sp modelId="{B6551D97-FC04-48BF-9FCA-2667CB94752E}">
      <dsp:nvSpPr>
        <dsp:cNvPr id="0" name=""/>
        <dsp:cNvSpPr/>
      </dsp:nvSpPr>
      <dsp:spPr>
        <a:xfrm rot="10800000">
          <a:off x="2407443" y="1838225"/>
          <a:ext cx="331291" cy="387548"/>
        </a:xfrm>
        <a:prstGeom prst="rightArrow">
          <a:avLst>
            <a:gd name="adj1" fmla="val 60000"/>
            <a:gd name="adj2" fmla="val 50000"/>
          </a:avLst>
        </a:prstGeom>
        <a:solidFill>
          <a:schemeClr val="accent5">
            <a:hueOff val="9506956"/>
            <a:satOff val="-48416"/>
            <a:lumOff val="89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506830" y="1915735"/>
        <a:ext cx="231904" cy="232528"/>
      </dsp:txXfrm>
    </dsp:sp>
    <dsp:sp modelId="{265BFBE7-99BA-40FA-9A3F-D6EA9AC25ACA}">
      <dsp:nvSpPr>
        <dsp:cNvPr id="0" name=""/>
        <dsp:cNvSpPr/>
      </dsp:nvSpPr>
      <dsp:spPr>
        <a:xfrm>
          <a:off x="688478" y="1563191"/>
          <a:ext cx="1562695" cy="937617"/>
        </a:xfrm>
        <a:prstGeom prst="roundRect">
          <a:avLst>
            <a:gd name="adj" fmla="val 10000"/>
          </a:avLst>
        </a:prstGeom>
        <a:solidFill>
          <a:schemeClr val="accent5">
            <a:hueOff val="9903078"/>
            <a:satOff val="-50433"/>
            <a:lumOff val="93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Build result reports</a:t>
          </a:r>
          <a:endParaRPr lang="en-US" sz="1400" kern="1200" dirty="0"/>
        </a:p>
      </dsp:txBody>
      <dsp:txXfrm>
        <a:off x="715940" y="1590653"/>
        <a:ext cx="1507771" cy="882693"/>
      </dsp:txXfrm>
    </dsp:sp>
    <dsp:sp modelId="{E13D9B37-FAC0-49AE-B92C-EF62D8A6E70C}">
      <dsp:nvSpPr>
        <dsp:cNvPr id="0" name=""/>
        <dsp:cNvSpPr/>
      </dsp:nvSpPr>
      <dsp:spPr>
        <a:xfrm rot="5400000">
          <a:off x="1304180" y="2610197"/>
          <a:ext cx="331291" cy="387548"/>
        </a:xfrm>
        <a:prstGeom prst="rightArrow">
          <a:avLst>
            <a:gd name="adj1" fmla="val 60000"/>
            <a:gd name="adj2" fmla="val 50000"/>
          </a:avLst>
        </a:prstGeom>
        <a:solidFill>
          <a:schemeClr val="accent5">
            <a:hueOff val="11883694"/>
            <a:satOff val="-60520"/>
            <a:lumOff val="111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353562" y="2638326"/>
        <a:ext cx="232528" cy="231904"/>
      </dsp:txXfrm>
    </dsp:sp>
    <dsp:sp modelId="{AB203562-9648-44A1-AFF7-3F5AB0F00B12}">
      <dsp:nvSpPr>
        <dsp:cNvPr id="0" name=""/>
        <dsp:cNvSpPr/>
      </dsp:nvSpPr>
      <dsp:spPr>
        <a:xfrm>
          <a:off x="688478" y="3125886"/>
          <a:ext cx="1562695" cy="937617"/>
        </a:xfrm>
        <a:prstGeom prst="roundRect">
          <a:avLst>
            <a:gd name="adj" fmla="val 10000"/>
          </a:avLst>
        </a:prstGeom>
        <a:solidFill>
          <a:schemeClr val="accent5">
            <a:hueOff val="11883694"/>
            <a:satOff val="-60520"/>
            <a:lumOff val="111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Find possible bugs or performance issue</a:t>
          </a:r>
          <a:endParaRPr lang="en-US" sz="1400" kern="1200" dirty="0"/>
        </a:p>
      </dsp:txBody>
      <dsp:txXfrm>
        <a:off x="715940" y="3153348"/>
        <a:ext cx="1507771" cy="882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06F02-A652-4826-A61A-45C5575148C2}">
      <dsp:nvSpPr>
        <dsp:cNvPr id="0" name=""/>
        <dsp:cNvSpPr/>
      </dsp:nvSpPr>
      <dsp:spPr>
        <a:xfrm>
          <a:off x="0" y="1188719"/>
          <a:ext cx="7467600" cy="158496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E3A46-B893-4380-A90B-5E1828EC35FE}">
      <dsp:nvSpPr>
        <dsp:cNvPr id="0" name=""/>
        <dsp:cNvSpPr/>
      </dsp:nvSpPr>
      <dsp:spPr>
        <a:xfrm>
          <a:off x="1886" y="0"/>
          <a:ext cx="714581" cy="158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latin typeface="Calibri" pitchFamily="34" charset="0"/>
              <a:cs typeface="Calibri" pitchFamily="34" charset="0"/>
            </a:rPr>
            <a:t>Repetitive Test Runs</a:t>
          </a:r>
          <a:endParaRPr lang="en-US" sz="1100" kern="1200" dirty="0">
            <a:latin typeface="Calibri" pitchFamily="34" charset="0"/>
            <a:cs typeface="Calibri" pitchFamily="34" charset="0"/>
          </a:endParaRPr>
        </a:p>
      </dsp:txBody>
      <dsp:txXfrm>
        <a:off x="1886" y="0"/>
        <a:ext cx="714581" cy="1584960"/>
      </dsp:txXfrm>
    </dsp:sp>
    <dsp:sp modelId="{E2E47BC2-A9C7-43D6-8706-6C87B21DF493}">
      <dsp:nvSpPr>
        <dsp:cNvPr id="0" name=""/>
        <dsp:cNvSpPr/>
      </dsp:nvSpPr>
      <dsp:spPr>
        <a:xfrm>
          <a:off x="161057" y="1783080"/>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7BE29-CEC5-411B-94E3-C4AFCDB40DDB}">
      <dsp:nvSpPr>
        <dsp:cNvPr id="0" name=""/>
        <dsp:cNvSpPr/>
      </dsp:nvSpPr>
      <dsp:spPr>
        <a:xfrm>
          <a:off x="752197" y="2377439"/>
          <a:ext cx="714581" cy="158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latin typeface="Calibri" pitchFamily="34" charset="0"/>
              <a:cs typeface="Calibri" pitchFamily="34" charset="0"/>
            </a:rPr>
            <a:t>High-Risk Test Cases</a:t>
          </a:r>
          <a:endParaRPr lang="en-US" sz="1100" kern="1200" dirty="0">
            <a:latin typeface="Calibri" pitchFamily="34" charset="0"/>
            <a:cs typeface="Calibri" pitchFamily="34" charset="0"/>
          </a:endParaRPr>
        </a:p>
      </dsp:txBody>
      <dsp:txXfrm>
        <a:off x="752197" y="2377439"/>
        <a:ext cx="714581" cy="1584960"/>
      </dsp:txXfrm>
    </dsp:sp>
    <dsp:sp modelId="{846DF71D-1215-4D3A-9E4A-B3D376C3BEF6}">
      <dsp:nvSpPr>
        <dsp:cNvPr id="0" name=""/>
        <dsp:cNvSpPr/>
      </dsp:nvSpPr>
      <dsp:spPr>
        <a:xfrm>
          <a:off x="911368" y="1783080"/>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D47D9F-92DE-4CDE-A135-7EA19C6456EA}">
      <dsp:nvSpPr>
        <dsp:cNvPr id="0" name=""/>
        <dsp:cNvSpPr/>
      </dsp:nvSpPr>
      <dsp:spPr>
        <a:xfrm>
          <a:off x="1502508" y="0"/>
          <a:ext cx="714581" cy="158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latin typeface="Calibri" pitchFamily="34" charset="0"/>
              <a:cs typeface="Calibri" pitchFamily="34" charset="0"/>
            </a:rPr>
            <a:t>Critical Parts of A Web Application</a:t>
          </a:r>
          <a:endParaRPr lang="en-US" sz="1100" kern="1200" dirty="0">
            <a:latin typeface="Calibri" pitchFamily="34" charset="0"/>
            <a:cs typeface="Calibri" pitchFamily="34" charset="0"/>
          </a:endParaRPr>
        </a:p>
      </dsp:txBody>
      <dsp:txXfrm>
        <a:off x="1502508" y="0"/>
        <a:ext cx="714581" cy="1584960"/>
      </dsp:txXfrm>
    </dsp:sp>
    <dsp:sp modelId="{C3FE1CED-3849-4C6C-B383-E0CF65A7B36B}">
      <dsp:nvSpPr>
        <dsp:cNvPr id="0" name=""/>
        <dsp:cNvSpPr/>
      </dsp:nvSpPr>
      <dsp:spPr>
        <a:xfrm>
          <a:off x="1661678" y="1783080"/>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91D793-1C33-4D15-82B8-0ACBD8FD1669}">
      <dsp:nvSpPr>
        <dsp:cNvPr id="0" name=""/>
        <dsp:cNvSpPr/>
      </dsp:nvSpPr>
      <dsp:spPr>
        <a:xfrm>
          <a:off x="2252818" y="2377439"/>
          <a:ext cx="714581" cy="158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a:latin typeface="Calibri" pitchFamily="34" charset="0"/>
              <a:cs typeface="Calibri" pitchFamily="34" charset="0"/>
            </a:rPr>
            <a:t>Extensive </a:t>
          </a:r>
          <a:r>
            <a:rPr lang="en-US" sz="1100" b="1" kern="1200" dirty="0">
              <a:latin typeface="Calibri" pitchFamily="34" charset="0"/>
              <a:cs typeface="Calibri" pitchFamily="34" charset="0"/>
            </a:rPr>
            <a:t>Tests</a:t>
          </a:r>
          <a:endParaRPr lang="en-US" sz="1100" kern="1200" dirty="0">
            <a:latin typeface="Calibri" pitchFamily="34" charset="0"/>
            <a:cs typeface="Calibri" pitchFamily="34" charset="0"/>
          </a:endParaRPr>
        </a:p>
      </dsp:txBody>
      <dsp:txXfrm>
        <a:off x="2252818" y="2377439"/>
        <a:ext cx="714581" cy="1584960"/>
      </dsp:txXfrm>
    </dsp:sp>
    <dsp:sp modelId="{825D4FA6-3323-4EAA-BF0B-7B9FD3634D9A}">
      <dsp:nvSpPr>
        <dsp:cNvPr id="0" name=""/>
        <dsp:cNvSpPr/>
      </dsp:nvSpPr>
      <dsp:spPr>
        <a:xfrm>
          <a:off x="2411989" y="1783080"/>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BDAB0A-9FF9-467D-8FBE-F7E7D3A9A4AB}">
      <dsp:nvSpPr>
        <dsp:cNvPr id="0" name=""/>
        <dsp:cNvSpPr/>
      </dsp:nvSpPr>
      <dsp:spPr>
        <a:xfrm>
          <a:off x="3003129" y="0"/>
          <a:ext cx="714581" cy="158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latin typeface="Calibri" pitchFamily="34" charset="0"/>
              <a:cs typeface="Calibri" pitchFamily="34" charset="0"/>
            </a:rPr>
            <a:t>Evaluate the Pros and Cons</a:t>
          </a:r>
          <a:endParaRPr lang="en-US" sz="1100" kern="1200" dirty="0">
            <a:latin typeface="Calibri" pitchFamily="34" charset="0"/>
            <a:cs typeface="Calibri" pitchFamily="34" charset="0"/>
          </a:endParaRPr>
        </a:p>
      </dsp:txBody>
      <dsp:txXfrm>
        <a:off x="3003129" y="0"/>
        <a:ext cx="714581" cy="1584960"/>
      </dsp:txXfrm>
    </dsp:sp>
    <dsp:sp modelId="{29D2D59F-E4F1-4A39-A4BE-E2FE5AC1A30E}">
      <dsp:nvSpPr>
        <dsp:cNvPr id="0" name=""/>
        <dsp:cNvSpPr/>
      </dsp:nvSpPr>
      <dsp:spPr>
        <a:xfrm>
          <a:off x="3162300" y="1783080"/>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75B4A9-9175-4D11-B886-2B8728268587}">
      <dsp:nvSpPr>
        <dsp:cNvPr id="0" name=""/>
        <dsp:cNvSpPr/>
      </dsp:nvSpPr>
      <dsp:spPr>
        <a:xfrm>
          <a:off x="3753439" y="2377439"/>
          <a:ext cx="714581" cy="158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latin typeface="Calibri" pitchFamily="34" charset="0"/>
              <a:cs typeface="Calibri" pitchFamily="34" charset="0"/>
            </a:rPr>
            <a:t>Three Golden Tests- Regression, Sanity and Smoke</a:t>
          </a:r>
          <a:endParaRPr lang="en-US" sz="1100" kern="1200" dirty="0">
            <a:latin typeface="Calibri" pitchFamily="34" charset="0"/>
            <a:cs typeface="Calibri" pitchFamily="34" charset="0"/>
          </a:endParaRPr>
        </a:p>
      </dsp:txBody>
      <dsp:txXfrm>
        <a:off x="3753439" y="2377439"/>
        <a:ext cx="714581" cy="1584960"/>
      </dsp:txXfrm>
    </dsp:sp>
    <dsp:sp modelId="{047A832E-260E-4671-8EB4-BDAC22750599}">
      <dsp:nvSpPr>
        <dsp:cNvPr id="0" name=""/>
        <dsp:cNvSpPr/>
      </dsp:nvSpPr>
      <dsp:spPr>
        <a:xfrm>
          <a:off x="3912610" y="1783080"/>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8B2BA-CB04-4366-AAAF-8916EB62BEB6}">
      <dsp:nvSpPr>
        <dsp:cNvPr id="0" name=""/>
        <dsp:cNvSpPr/>
      </dsp:nvSpPr>
      <dsp:spPr>
        <a:xfrm>
          <a:off x="4503750" y="0"/>
          <a:ext cx="714581" cy="158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latin typeface="Calibri" pitchFamily="34" charset="0"/>
              <a:cs typeface="Calibri" pitchFamily="34" charset="0"/>
            </a:rPr>
            <a:t>If You Can Answer the Magical Question “Why?”</a:t>
          </a:r>
          <a:endParaRPr lang="en-US" sz="1100" kern="1200" dirty="0">
            <a:latin typeface="Calibri" pitchFamily="34" charset="0"/>
            <a:cs typeface="Calibri" pitchFamily="34" charset="0"/>
          </a:endParaRPr>
        </a:p>
      </dsp:txBody>
      <dsp:txXfrm>
        <a:off x="4503750" y="0"/>
        <a:ext cx="714581" cy="1584960"/>
      </dsp:txXfrm>
    </dsp:sp>
    <dsp:sp modelId="{12ED1767-A8D9-4056-935B-3A2491F2EF88}">
      <dsp:nvSpPr>
        <dsp:cNvPr id="0" name=""/>
        <dsp:cNvSpPr/>
      </dsp:nvSpPr>
      <dsp:spPr>
        <a:xfrm>
          <a:off x="4662921" y="1783080"/>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55EB2-A100-4119-88B9-2BAC83B60BE8}">
      <dsp:nvSpPr>
        <dsp:cNvPr id="0" name=""/>
        <dsp:cNvSpPr/>
      </dsp:nvSpPr>
      <dsp:spPr>
        <a:xfrm>
          <a:off x="5254060" y="2377439"/>
          <a:ext cx="714581" cy="158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latin typeface="Calibri" pitchFamily="34" charset="0"/>
              <a:cs typeface="Calibri" pitchFamily="34" charset="0"/>
            </a:rPr>
            <a:t>Complex Cases</a:t>
          </a:r>
          <a:endParaRPr lang="en-US" sz="1100" kern="1200" dirty="0">
            <a:latin typeface="Calibri" pitchFamily="34" charset="0"/>
            <a:cs typeface="Calibri" pitchFamily="34" charset="0"/>
          </a:endParaRPr>
        </a:p>
      </dsp:txBody>
      <dsp:txXfrm>
        <a:off x="5254060" y="2377439"/>
        <a:ext cx="714581" cy="1584960"/>
      </dsp:txXfrm>
    </dsp:sp>
    <dsp:sp modelId="{F13E2094-82B7-4E32-84CC-1A78ED084870}">
      <dsp:nvSpPr>
        <dsp:cNvPr id="0" name=""/>
        <dsp:cNvSpPr/>
      </dsp:nvSpPr>
      <dsp:spPr>
        <a:xfrm>
          <a:off x="5413231" y="1783080"/>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C4EC65-026B-4073-82D6-262ED0BCCBC9}">
      <dsp:nvSpPr>
        <dsp:cNvPr id="0" name=""/>
        <dsp:cNvSpPr/>
      </dsp:nvSpPr>
      <dsp:spPr>
        <a:xfrm>
          <a:off x="6004371" y="0"/>
          <a:ext cx="714581" cy="158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latin typeface="Calibri" pitchFamily="34" charset="0"/>
              <a:cs typeface="Calibri" pitchFamily="34" charset="0"/>
            </a:rPr>
            <a:t>Long Testing</a:t>
          </a:r>
          <a:endParaRPr lang="en-US" sz="1100" kern="1200" dirty="0">
            <a:latin typeface="Calibri" pitchFamily="34" charset="0"/>
            <a:cs typeface="Calibri" pitchFamily="34" charset="0"/>
          </a:endParaRPr>
        </a:p>
      </dsp:txBody>
      <dsp:txXfrm>
        <a:off x="6004371" y="0"/>
        <a:ext cx="714581" cy="1584960"/>
      </dsp:txXfrm>
    </dsp:sp>
    <dsp:sp modelId="{C47FB203-C3DF-4F53-A63E-012882AA5F6C}">
      <dsp:nvSpPr>
        <dsp:cNvPr id="0" name=""/>
        <dsp:cNvSpPr/>
      </dsp:nvSpPr>
      <dsp:spPr>
        <a:xfrm>
          <a:off x="6163542" y="1783080"/>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61B53-D5EA-486C-A0BA-91FBE0B93B23}">
      <dsp:nvSpPr>
        <dsp:cNvPr id="0" name=""/>
        <dsp:cNvSpPr/>
      </dsp:nvSpPr>
      <dsp:spPr>
        <a:xfrm>
          <a:off x="0" y="306659"/>
          <a:ext cx="7391400" cy="327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046D7-EEA9-4D33-B557-44C70FB38A79}">
      <dsp:nvSpPr>
        <dsp:cNvPr id="0" name=""/>
        <dsp:cNvSpPr/>
      </dsp:nvSpPr>
      <dsp:spPr>
        <a:xfrm>
          <a:off x="369570" y="114779"/>
          <a:ext cx="5173980" cy="3837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cs typeface="Calibri" pitchFamily="34" charset="0"/>
            </a:rPr>
            <a:t>Deciding what to automate</a:t>
          </a:r>
          <a:endParaRPr lang="en-US" sz="1600" kern="1200" dirty="0"/>
        </a:p>
      </dsp:txBody>
      <dsp:txXfrm>
        <a:off x="388304" y="133513"/>
        <a:ext cx="5136512" cy="346292"/>
      </dsp:txXfrm>
    </dsp:sp>
    <dsp:sp modelId="{B17FEF03-64D7-4A8F-933E-1DD137285510}">
      <dsp:nvSpPr>
        <dsp:cNvPr id="0" name=""/>
        <dsp:cNvSpPr/>
      </dsp:nvSpPr>
      <dsp:spPr>
        <a:xfrm>
          <a:off x="0" y="896340"/>
          <a:ext cx="7391400" cy="327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BC6D5A-0F3A-43DF-8453-7B6AFDEB7728}">
      <dsp:nvSpPr>
        <dsp:cNvPr id="0" name=""/>
        <dsp:cNvSpPr/>
      </dsp:nvSpPr>
      <dsp:spPr>
        <a:xfrm>
          <a:off x="369570" y="704460"/>
          <a:ext cx="5173980" cy="3837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itchFamily="34" charset="0"/>
              <a:cs typeface="Calibri" pitchFamily="34" charset="0"/>
            </a:rPr>
            <a:t>Picking the right automation tool</a:t>
          </a:r>
          <a:endParaRPr lang="en-US" sz="1600" kern="1200" dirty="0">
            <a:latin typeface="Calibri" pitchFamily="34" charset="0"/>
            <a:cs typeface="Calibri" pitchFamily="34" charset="0"/>
          </a:endParaRPr>
        </a:p>
      </dsp:txBody>
      <dsp:txXfrm>
        <a:off x="388304" y="723194"/>
        <a:ext cx="5136512" cy="346292"/>
      </dsp:txXfrm>
    </dsp:sp>
    <dsp:sp modelId="{6BCEDD72-0B99-488C-833B-6E2D13226D84}">
      <dsp:nvSpPr>
        <dsp:cNvPr id="0" name=""/>
        <dsp:cNvSpPr/>
      </dsp:nvSpPr>
      <dsp:spPr>
        <a:xfrm>
          <a:off x="0" y="1486020"/>
          <a:ext cx="7391400" cy="327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C96E77-7136-4493-90D1-E3C03CA6B3D2}">
      <dsp:nvSpPr>
        <dsp:cNvPr id="0" name=""/>
        <dsp:cNvSpPr/>
      </dsp:nvSpPr>
      <dsp:spPr>
        <a:xfrm>
          <a:off x="369570" y="1294140"/>
          <a:ext cx="5173980" cy="3837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itchFamily="34" charset="0"/>
              <a:cs typeface="Calibri" pitchFamily="34" charset="0"/>
            </a:rPr>
            <a:t>Team communication and collaboration</a:t>
          </a:r>
          <a:endParaRPr lang="en-US" sz="1600" kern="1200" dirty="0">
            <a:latin typeface="Calibri" pitchFamily="34" charset="0"/>
            <a:cs typeface="Calibri" pitchFamily="34" charset="0"/>
          </a:endParaRPr>
        </a:p>
      </dsp:txBody>
      <dsp:txXfrm>
        <a:off x="388304" y="1312874"/>
        <a:ext cx="5136512" cy="346292"/>
      </dsp:txXfrm>
    </dsp:sp>
    <dsp:sp modelId="{3ECC55F4-2ED2-437B-A21E-EC44BC22A164}">
      <dsp:nvSpPr>
        <dsp:cNvPr id="0" name=""/>
        <dsp:cNvSpPr/>
      </dsp:nvSpPr>
      <dsp:spPr>
        <a:xfrm>
          <a:off x="0" y="2075700"/>
          <a:ext cx="7391400" cy="327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50E505-9456-48B6-A053-8E7161AA7C76}">
      <dsp:nvSpPr>
        <dsp:cNvPr id="0" name=""/>
        <dsp:cNvSpPr/>
      </dsp:nvSpPr>
      <dsp:spPr>
        <a:xfrm>
          <a:off x="369570" y="1883820"/>
          <a:ext cx="5173980" cy="3837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itchFamily="34" charset="0"/>
              <a:cs typeface="Calibri" pitchFamily="34" charset="0"/>
            </a:rPr>
            <a:t>Choosing a testing approach /framework</a:t>
          </a:r>
          <a:endParaRPr lang="en-US" sz="1600" kern="1200" dirty="0">
            <a:latin typeface="Calibri" pitchFamily="34" charset="0"/>
            <a:cs typeface="Calibri" pitchFamily="34" charset="0"/>
          </a:endParaRPr>
        </a:p>
      </dsp:txBody>
      <dsp:txXfrm>
        <a:off x="388304" y="1902554"/>
        <a:ext cx="5136512" cy="346292"/>
      </dsp:txXfrm>
    </dsp:sp>
    <dsp:sp modelId="{29F69ADA-2A75-4702-AAD3-326B52840859}">
      <dsp:nvSpPr>
        <dsp:cNvPr id="0" name=""/>
        <dsp:cNvSpPr/>
      </dsp:nvSpPr>
      <dsp:spPr>
        <a:xfrm>
          <a:off x="0" y="2665380"/>
          <a:ext cx="7391400" cy="327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2CAA07-2C59-47D7-8A26-67D41F64A6CE}">
      <dsp:nvSpPr>
        <dsp:cNvPr id="0" name=""/>
        <dsp:cNvSpPr/>
      </dsp:nvSpPr>
      <dsp:spPr>
        <a:xfrm>
          <a:off x="369570" y="2473500"/>
          <a:ext cx="5173980" cy="3837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itchFamily="34" charset="0"/>
              <a:cs typeface="Calibri" pitchFamily="34" charset="0"/>
            </a:rPr>
            <a:t>Initial Investment</a:t>
          </a:r>
          <a:endParaRPr lang="en-US" sz="1600" kern="1200" dirty="0">
            <a:latin typeface="Calibri" pitchFamily="34" charset="0"/>
            <a:cs typeface="Calibri" pitchFamily="34" charset="0"/>
          </a:endParaRPr>
        </a:p>
      </dsp:txBody>
      <dsp:txXfrm>
        <a:off x="388304" y="2492234"/>
        <a:ext cx="5136512" cy="346292"/>
      </dsp:txXfrm>
    </dsp:sp>
    <dsp:sp modelId="{84FDD1DA-46DE-4C4F-A4E0-C81993E17871}">
      <dsp:nvSpPr>
        <dsp:cNvPr id="0" name=""/>
        <dsp:cNvSpPr/>
      </dsp:nvSpPr>
      <dsp:spPr>
        <a:xfrm>
          <a:off x="0" y="3255060"/>
          <a:ext cx="7391400" cy="327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F3C241-CC5B-4633-9A6B-9579C849E22C}">
      <dsp:nvSpPr>
        <dsp:cNvPr id="0" name=""/>
        <dsp:cNvSpPr/>
      </dsp:nvSpPr>
      <dsp:spPr>
        <a:xfrm>
          <a:off x="369570" y="3063180"/>
          <a:ext cx="5173980" cy="3837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itchFamily="34" charset="0"/>
              <a:cs typeface="Calibri" pitchFamily="34" charset="0"/>
            </a:rPr>
            <a:t>Understanding the expectations of stakeholders and end-users</a:t>
          </a:r>
          <a:endParaRPr lang="en-US" sz="1600" kern="1200" dirty="0">
            <a:latin typeface="Calibri" pitchFamily="34" charset="0"/>
            <a:cs typeface="Calibri" pitchFamily="34" charset="0"/>
          </a:endParaRPr>
        </a:p>
      </dsp:txBody>
      <dsp:txXfrm>
        <a:off x="388304" y="3081914"/>
        <a:ext cx="5136512" cy="346292"/>
      </dsp:txXfrm>
    </dsp:sp>
    <dsp:sp modelId="{993EA009-E220-43BB-81F5-E7879A6D0508}">
      <dsp:nvSpPr>
        <dsp:cNvPr id="0" name=""/>
        <dsp:cNvSpPr/>
      </dsp:nvSpPr>
      <dsp:spPr>
        <a:xfrm>
          <a:off x="0" y="3844740"/>
          <a:ext cx="7391400" cy="327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0B5EFC-65DF-4F0D-96E9-AB0EC19CE20A}">
      <dsp:nvSpPr>
        <dsp:cNvPr id="0" name=""/>
        <dsp:cNvSpPr/>
      </dsp:nvSpPr>
      <dsp:spPr>
        <a:xfrm>
          <a:off x="369570" y="3652860"/>
          <a:ext cx="5173980" cy="3837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itchFamily="34" charset="0"/>
              <a:cs typeface="Calibri" pitchFamily="34" charset="0"/>
            </a:rPr>
            <a:t>Knowing when to begin and stop testing or How much test coverage is enough ?</a:t>
          </a:r>
          <a:endParaRPr lang="en-US" sz="1600" kern="1200" dirty="0">
            <a:latin typeface="Calibri" pitchFamily="34" charset="0"/>
            <a:cs typeface="Calibri" pitchFamily="34" charset="0"/>
          </a:endParaRPr>
        </a:p>
      </dsp:txBody>
      <dsp:txXfrm>
        <a:off x="388304" y="3671594"/>
        <a:ext cx="5136512" cy="346292"/>
      </dsp:txXfrm>
    </dsp:sp>
    <dsp:sp modelId="{427900ED-77DA-46FE-8ABB-52874356ABE5}">
      <dsp:nvSpPr>
        <dsp:cNvPr id="0" name=""/>
        <dsp:cNvSpPr/>
      </dsp:nvSpPr>
      <dsp:spPr>
        <a:xfrm>
          <a:off x="0" y="4434420"/>
          <a:ext cx="7391400" cy="327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71B884-23E4-4385-89AA-6A890ADB759C}">
      <dsp:nvSpPr>
        <dsp:cNvPr id="0" name=""/>
        <dsp:cNvSpPr/>
      </dsp:nvSpPr>
      <dsp:spPr>
        <a:xfrm>
          <a:off x="369570" y="4242540"/>
          <a:ext cx="5173980" cy="3837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itchFamily="34" charset="0"/>
              <a:cs typeface="Calibri" pitchFamily="34" charset="0"/>
            </a:rPr>
            <a:t>Continuous improvement and refactoring</a:t>
          </a:r>
          <a:endParaRPr lang="en-US" sz="1600" kern="1200" dirty="0">
            <a:latin typeface="Calibri" pitchFamily="34" charset="0"/>
            <a:cs typeface="Calibri" pitchFamily="34" charset="0"/>
          </a:endParaRPr>
        </a:p>
      </dsp:txBody>
      <dsp:txXfrm>
        <a:off x="388304" y="4261274"/>
        <a:ext cx="5136512" cy="346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16B22-21D1-4D9E-8E9A-E8C6ADBEA5AE}">
      <dsp:nvSpPr>
        <dsp:cNvPr id="0" name=""/>
        <dsp:cNvSpPr/>
      </dsp:nvSpPr>
      <dsp:spPr>
        <a:xfrm rot="10800000">
          <a:off x="1537403" y="1285"/>
          <a:ext cx="5269992" cy="839997"/>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041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libri" pitchFamily="34" charset="0"/>
              <a:cs typeface="Calibri" pitchFamily="34" charset="0"/>
            </a:rPr>
            <a:t>Automation will provide you with more free time</a:t>
          </a:r>
          <a:endParaRPr lang="en-US" sz="2300" kern="1200" dirty="0"/>
        </a:p>
      </dsp:txBody>
      <dsp:txXfrm rot="10800000">
        <a:off x="1747402" y="1285"/>
        <a:ext cx="5059993" cy="839997"/>
      </dsp:txXfrm>
    </dsp:sp>
    <dsp:sp modelId="{C5CDD9DB-19CC-4DA6-9DAA-1DE9C356CD6D}">
      <dsp:nvSpPr>
        <dsp:cNvPr id="0" name=""/>
        <dsp:cNvSpPr/>
      </dsp:nvSpPr>
      <dsp:spPr>
        <a:xfrm>
          <a:off x="1117404" y="1285"/>
          <a:ext cx="839997" cy="839997"/>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EEE5D8-EEA4-4B43-B349-E161A62439C7}">
      <dsp:nvSpPr>
        <dsp:cNvPr id="0" name=""/>
        <dsp:cNvSpPr/>
      </dsp:nvSpPr>
      <dsp:spPr>
        <a:xfrm rot="10800000">
          <a:off x="1537403" y="1092029"/>
          <a:ext cx="5269992" cy="839997"/>
        </a:xfrm>
        <a:prstGeom prst="homePlate">
          <a:avLst/>
        </a:prstGeom>
        <a:solidFill>
          <a:schemeClr val="accent4">
            <a:hueOff val="-1070112"/>
            <a:satOff val="13230"/>
            <a:lumOff val="-43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041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Calibri" pitchFamily="34" charset="0"/>
              <a:cs typeface="Calibri" pitchFamily="34" charset="0"/>
            </a:rPr>
            <a:t>The Cost of Automated Testing is Too High</a:t>
          </a:r>
          <a:endParaRPr lang="en-US" sz="2300" kern="1200" dirty="0">
            <a:latin typeface="Calibri" pitchFamily="34" charset="0"/>
            <a:cs typeface="Calibri" pitchFamily="34" charset="0"/>
          </a:endParaRPr>
        </a:p>
      </dsp:txBody>
      <dsp:txXfrm rot="10800000">
        <a:off x="1747402" y="1092029"/>
        <a:ext cx="5059993" cy="839997"/>
      </dsp:txXfrm>
    </dsp:sp>
    <dsp:sp modelId="{4D952385-9CD3-4772-8E7B-ECE20654F293}">
      <dsp:nvSpPr>
        <dsp:cNvPr id="0" name=""/>
        <dsp:cNvSpPr/>
      </dsp:nvSpPr>
      <dsp:spPr>
        <a:xfrm>
          <a:off x="1117404" y="1092029"/>
          <a:ext cx="839997" cy="839997"/>
        </a:xfrm>
        <a:prstGeom prst="ellipse">
          <a:avLst/>
        </a:prstGeom>
        <a:solidFill>
          <a:schemeClr val="accent4">
            <a:tint val="50000"/>
            <a:hueOff val="-1500469"/>
            <a:satOff val="-2031"/>
            <a:lumOff val="-6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9C8AC9-3A21-43CE-96CB-E94F8CFCEDF1}">
      <dsp:nvSpPr>
        <dsp:cNvPr id="0" name=""/>
        <dsp:cNvSpPr/>
      </dsp:nvSpPr>
      <dsp:spPr>
        <a:xfrm rot="10800000">
          <a:off x="1537403" y="2182772"/>
          <a:ext cx="5269992" cy="839997"/>
        </a:xfrm>
        <a:prstGeom prst="homePlate">
          <a:avLst/>
        </a:prstGeom>
        <a:solidFill>
          <a:schemeClr val="accent4">
            <a:hueOff val="-2140224"/>
            <a:satOff val="26460"/>
            <a:lumOff val="-86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041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Calibri" pitchFamily="34" charset="0"/>
              <a:cs typeface="Calibri" pitchFamily="34" charset="0"/>
            </a:rPr>
            <a:t>Automated Testing is Better Than Manual Testing</a:t>
          </a:r>
          <a:endParaRPr lang="en-US" sz="2300" kern="1200" dirty="0">
            <a:latin typeface="Calibri" pitchFamily="34" charset="0"/>
            <a:cs typeface="Calibri" pitchFamily="34" charset="0"/>
          </a:endParaRPr>
        </a:p>
      </dsp:txBody>
      <dsp:txXfrm rot="10800000">
        <a:off x="1747402" y="2182772"/>
        <a:ext cx="5059993" cy="839997"/>
      </dsp:txXfrm>
    </dsp:sp>
    <dsp:sp modelId="{157255AA-CDD9-4A99-B4CA-468B5B563CAD}">
      <dsp:nvSpPr>
        <dsp:cNvPr id="0" name=""/>
        <dsp:cNvSpPr/>
      </dsp:nvSpPr>
      <dsp:spPr>
        <a:xfrm>
          <a:off x="1117404" y="2182772"/>
          <a:ext cx="839997" cy="839997"/>
        </a:xfrm>
        <a:prstGeom prst="ellipse">
          <a:avLst/>
        </a:prstGeom>
        <a:solidFill>
          <a:schemeClr val="accent4">
            <a:tint val="50000"/>
            <a:hueOff val="-3000937"/>
            <a:satOff val="-4063"/>
            <a:lumOff val="-1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AD78A8-2D34-4CE0-A111-235B9B557D20}">
      <dsp:nvSpPr>
        <dsp:cNvPr id="0" name=""/>
        <dsp:cNvSpPr/>
      </dsp:nvSpPr>
      <dsp:spPr>
        <a:xfrm rot="10800000">
          <a:off x="1537403" y="3273516"/>
          <a:ext cx="5269992" cy="839997"/>
        </a:xfrm>
        <a:prstGeom prst="homePlate">
          <a:avLst/>
        </a:prstGeom>
        <a:solidFill>
          <a:schemeClr val="accent4">
            <a:hueOff val="-3210336"/>
            <a:satOff val="39690"/>
            <a:lumOff val="-129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041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Calibri" pitchFamily="34" charset="0"/>
              <a:cs typeface="Calibri" pitchFamily="34" charset="0"/>
            </a:rPr>
            <a:t>Automated Testing Inhibits Human Interaction </a:t>
          </a:r>
          <a:endParaRPr lang="en-US" sz="2300" kern="1200" dirty="0">
            <a:latin typeface="Calibri" pitchFamily="34" charset="0"/>
            <a:cs typeface="Calibri" pitchFamily="34" charset="0"/>
          </a:endParaRPr>
        </a:p>
      </dsp:txBody>
      <dsp:txXfrm rot="10800000">
        <a:off x="1747402" y="3273516"/>
        <a:ext cx="5059993" cy="839997"/>
      </dsp:txXfrm>
    </dsp:sp>
    <dsp:sp modelId="{230595BC-4250-43BE-A08D-F7CB41B1BCFE}">
      <dsp:nvSpPr>
        <dsp:cNvPr id="0" name=""/>
        <dsp:cNvSpPr/>
      </dsp:nvSpPr>
      <dsp:spPr>
        <a:xfrm>
          <a:off x="1117404" y="3273516"/>
          <a:ext cx="839997" cy="839997"/>
        </a:xfrm>
        <a:prstGeom prst="ellipse">
          <a:avLst/>
        </a:prstGeom>
        <a:solidFill>
          <a:schemeClr val="accent4">
            <a:tint val="50000"/>
            <a:hueOff val="-4501405"/>
            <a:satOff val="-6094"/>
            <a:lumOff val="-18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918D52C-E0E9-4BDA-BB78-FFBA9F5DC7B5}" type="datetimeFigureOut">
              <a:rPr lang="en-US" smtClean="0"/>
              <a:t>2/3/2023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7394A4A-1B7E-4066-8E2B-D98F4F16AC9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18D52C-E0E9-4BDA-BB78-FFBA9F5DC7B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4A4A-1B7E-4066-8E2B-D98F4F16AC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18D52C-E0E9-4BDA-BB78-FFBA9F5DC7B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4A4A-1B7E-4066-8E2B-D98F4F16AC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18D52C-E0E9-4BDA-BB78-FFBA9F5DC7B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4A4A-1B7E-4066-8E2B-D98F4F16AC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18D52C-E0E9-4BDA-BB78-FFBA9F5DC7B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4A4A-1B7E-4066-8E2B-D98F4F16AC9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18D52C-E0E9-4BDA-BB78-FFBA9F5DC7B5}"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4A4A-1B7E-4066-8E2B-D98F4F16AC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18D52C-E0E9-4BDA-BB78-FFBA9F5DC7B5}"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394A4A-1B7E-4066-8E2B-D98F4F16AC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918D52C-E0E9-4BDA-BB78-FFBA9F5DC7B5}"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394A4A-1B7E-4066-8E2B-D98F4F16AC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918D52C-E0E9-4BDA-BB78-FFBA9F5DC7B5}"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394A4A-1B7E-4066-8E2B-D98F4F16AC9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18D52C-E0E9-4BDA-BB78-FFBA9F5DC7B5}"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4A4A-1B7E-4066-8E2B-D98F4F16AC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918D52C-E0E9-4BDA-BB78-FFBA9F5DC7B5}"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4A4A-1B7E-4066-8E2B-D98F4F16AC9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18D52C-E0E9-4BDA-BB78-FFBA9F5DC7B5}" type="datetimeFigureOut">
              <a:rPr lang="en-US" smtClean="0"/>
              <a:t>2/3/2023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7394A4A-1B7E-4066-8E2B-D98F4F16AC9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95600"/>
            <a:ext cx="7406640" cy="1472184"/>
          </a:xfrm>
        </p:spPr>
        <p:txBody>
          <a:bodyPr/>
          <a:lstStyle/>
          <a:p>
            <a:pPr algn="ctr"/>
            <a:r>
              <a:rPr lang="en-US" b="1" dirty="0"/>
              <a:t>Introduction to Automation Testing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514600"/>
            <a:ext cx="7406640" cy="1472184"/>
          </a:xfrm>
        </p:spPr>
        <p:txBody>
          <a:bodyPr/>
          <a:lstStyle/>
          <a:p>
            <a:pPr algn="ctr"/>
            <a:r>
              <a:rPr lang="en-US" b="1" dirty="0"/>
              <a:t>Introduction to Selenium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What is selenium</a:t>
            </a:r>
          </a:p>
        </p:txBody>
      </p:sp>
      <p:sp>
        <p:nvSpPr>
          <p:cNvPr id="3" name="Content Placeholder 2"/>
          <p:cNvSpPr>
            <a:spLocks noGrp="1"/>
          </p:cNvSpPr>
          <p:nvPr>
            <p:ph idx="1"/>
          </p:nvPr>
        </p:nvSpPr>
        <p:spPr>
          <a:xfrm>
            <a:off x="1219200" y="1447800"/>
            <a:ext cx="7498080" cy="4800600"/>
          </a:xfrm>
        </p:spPr>
        <p:txBody>
          <a:bodyPr>
            <a:noAutofit/>
          </a:bodyPr>
          <a:lstStyle/>
          <a:p>
            <a:r>
              <a:rPr lang="en-US" sz="2000" dirty="0">
                <a:latin typeface="Calibri" pitchFamily="34" charset="0"/>
                <a:cs typeface="Calibri" pitchFamily="34" charset="0"/>
              </a:rPr>
              <a:t>Selenium is an open source tool which is used for automating the tests carried out on web browsers (Web applications are tested using any web browser).</a:t>
            </a:r>
          </a:p>
          <a:p>
            <a:r>
              <a:rPr lang="en-US" sz="2000" dirty="0">
                <a:latin typeface="Calibri" pitchFamily="34" charset="0"/>
                <a:cs typeface="Calibri" pitchFamily="34" charset="0"/>
              </a:rPr>
              <a:t>Since Selenium is open-source, there is no licensing cost involved, which is a major advantage over other testing tools</a:t>
            </a:r>
          </a:p>
          <a:p>
            <a:r>
              <a:rPr lang="en-US" sz="2000" dirty="0">
                <a:latin typeface="Calibri" pitchFamily="34" charset="0"/>
                <a:cs typeface="Calibri" pitchFamily="34" charset="0"/>
              </a:rPr>
              <a:t>Reasons behind Selenium’s ever growing popularity are:</a:t>
            </a:r>
          </a:p>
          <a:p>
            <a:pPr lvl="1"/>
            <a:r>
              <a:rPr lang="en-US" sz="2000" dirty="0">
                <a:latin typeface="Calibri" pitchFamily="34" charset="0"/>
                <a:cs typeface="Calibri" pitchFamily="34" charset="0"/>
              </a:rPr>
              <a:t>Test scripts can be written in any of these programming languages: </a:t>
            </a:r>
            <a:r>
              <a:rPr lang="en-US" sz="2000" b="1" dirty="0">
                <a:latin typeface="Calibri" pitchFamily="34" charset="0"/>
                <a:cs typeface="Calibri" pitchFamily="34" charset="0"/>
              </a:rPr>
              <a:t>Java</a:t>
            </a:r>
            <a:r>
              <a:rPr lang="en-US" sz="2000" dirty="0">
                <a:latin typeface="Calibri" pitchFamily="34" charset="0"/>
                <a:cs typeface="Calibri" pitchFamily="34" charset="0"/>
              </a:rPr>
              <a:t>, </a:t>
            </a:r>
            <a:r>
              <a:rPr lang="en-US" sz="2000" b="1" dirty="0">
                <a:latin typeface="Calibri" pitchFamily="34" charset="0"/>
                <a:cs typeface="Calibri" pitchFamily="34" charset="0"/>
              </a:rPr>
              <a:t>Python</a:t>
            </a:r>
            <a:r>
              <a:rPr lang="en-US" sz="2000" dirty="0">
                <a:latin typeface="Calibri" pitchFamily="34" charset="0"/>
                <a:cs typeface="Calibri" pitchFamily="34" charset="0"/>
              </a:rPr>
              <a:t>, </a:t>
            </a:r>
            <a:r>
              <a:rPr lang="en-US" sz="2000" b="1" dirty="0">
                <a:latin typeface="Calibri" pitchFamily="34" charset="0"/>
                <a:cs typeface="Calibri" pitchFamily="34" charset="0"/>
              </a:rPr>
              <a:t>C#</a:t>
            </a:r>
            <a:r>
              <a:rPr lang="en-US" sz="2000" dirty="0">
                <a:latin typeface="Calibri" pitchFamily="34" charset="0"/>
                <a:cs typeface="Calibri" pitchFamily="34" charset="0"/>
              </a:rPr>
              <a:t>, </a:t>
            </a:r>
            <a:r>
              <a:rPr lang="en-US" sz="2000" b="1" dirty="0">
                <a:latin typeface="Calibri" pitchFamily="34" charset="0"/>
                <a:cs typeface="Calibri" pitchFamily="34" charset="0"/>
              </a:rPr>
              <a:t>PHP</a:t>
            </a:r>
            <a:r>
              <a:rPr lang="en-US" sz="2000" dirty="0">
                <a:latin typeface="Calibri" pitchFamily="34" charset="0"/>
                <a:cs typeface="Calibri" pitchFamily="34" charset="0"/>
              </a:rPr>
              <a:t>, </a:t>
            </a:r>
            <a:r>
              <a:rPr lang="en-US" sz="2000" b="1" dirty="0">
                <a:latin typeface="Calibri" pitchFamily="34" charset="0"/>
                <a:cs typeface="Calibri" pitchFamily="34" charset="0"/>
              </a:rPr>
              <a:t>Ruby</a:t>
            </a:r>
            <a:r>
              <a:rPr lang="en-US" sz="2000" dirty="0">
                <a:latin typeface="Calibri" pitchFamily="34" charset="0"/>
                <a:cs typeface="Calibri" pitchFamily="34" charset="0"/>
              </a:rPr>
              <a:t>, </a:t>
            </a:r>
            <a:r>
              <a:rPr lang="en-US" sz="2000" b="1" dirty="0">
                <a:latin typeface="Calibri" pitchFamily="34" charset="0"/>
                <a:cs typeface="Calibri" pitchFamily="34" charset="0"/>
              </a:rPr>
              <a:t>Perl</a:t>
            </a:r>
            <a:r>
              <a:rPr lang="en-US" sz="2000" dirty="0">
                <a:latin typeface="Calibri" pitchFamily="34" charset="0"/>
                <a:cs typeface="Calibri" pitchFamily="34" charset="0"/>
              </a:rPr>
              <a:t> &amp; </a:t>
            </a:r>
            <a:r>
              <a:rPr lang="en-US" sz="2000" b="1" dirty="0" err="1">
                <a:latin typeface="Calibri" pitchFamily="34" charset="0"/>
                <a:cs typeface="Calibri" pitchFamily="34" charset="0"/>
              </a:rPr>
              <a:t>.Net</a:t>
            </a:r>
            <a:endParaRPr lang="en-US" sz="2000" b="1" dirty="0">
              <a:latin typeface="Calibri" pitchFamily="34" charset="0"/>
              <a:cs typeface="Calibri" pitchFamily="34" charset="0"/>
            </a:endParaRPr>
          </a:p>
          <a:p>
            <a:pPr lvl="1"/>
            <a:r>
              <a:rPr lang="en-US" sz="2000" dirty="0">
                <a:latin typeface="Calibri" pitchFamily="34" charset="0"/>
                <a:cs typeface="Calibri" pitchFamily="34" charset="0"/>
              </a:rPr>
              <a:t>Tests can be carried out in any of these OS</a:t>
            </a:r>
            <a:r>
              <a:rPr lang="en-US" sz="2000" b="1" dirty="0">
                <a:latin typeface="Calibri" pitchFamily="34" charset="0"/>
                <a:cs typeface="Calibri" pitchFamily="34" charset="0"/>
              </a:rPr>
              <a:t>:</a:t>
            </a:r>
            <a:r>
              <a:rPr lang="en-US" sz="2000" dirty="0">
                <a:latin typeface="Calibri" pitchFamily="34" charset="0"/>
                <a:cs typeface="Calibri" pitchFamily="34" charset="0"/>
              </a:rPr>
              <a:t> </a:t>
            </a:r>
            <a:r>
              <a:rPr lang="en-US" sz="2000" b="1" dirty="0">
                <a:latin typeface="Calibri" pitchFamily="34" charset="0"/>
                <a:cs typeface="Calibri" pitchFamily="34" charset="0"/>
              </a:rPr>
              <a:t>Windows</a:t>
            </a:r>
            <a:r>
              <a:rPr lang="en-US" sz="2000" dirty="0">
                <a:latin typeface="Calibri" pitchFamily="34" charset="0"/>
                <a:cs typeface="Calibri" pitchFamily="34" charset="0"/>
              </a:rPr>
              <a:t>, </a:t>
            </a:r>
            <a:r>
              <a:rPr lang="en-US" sz="2000" b="1" dirty="0">
                <a:latin typeface="Calibri" pitchFamily="34" charset="0"/>
                <a:cs typeface="Calibri" pitchFamily="34" charset="0"/>
              </a:rPr>
              <a:t>Mac</a:t>
            </a:r>
            <a:r>
              <a:rPr lang="en-US" sz="2000" dirty="0">
                <a:latin typeface="Calibri" pitchFamily="34" charset="0"/>
                <a:cs typeface="Calibri" pitchFamily="34" charset="0"/>
              </a:rPr>
              <a:t> or </a:t>
            </a:r>
            <a:r>
              <a:rPr lang="en-US" sz="2000" b="1" dirty="0">
                <a:latin typeface="Calibri" pitchFamily="34" charset="0"/>
                <a:cs typeface="Calibri" pitchFamily="34" charset="0"/>
              </a:rPr>
              <a:t>Linux</a:t>
            </a:r>
          </a:p>
          <a:p>
            <a:pPr lvl="1"/>
            <a:r>
              <a:rPr lang="en-US" sz="2000" dirty="0">
                <a:latin typeface="Calibri" pitchFamily="34" charset="0"/>
                <a:cs typeface="Calibri" pitchFamily="34" charset="0"/>
              </a:rPr>
              <a:t>Tests can be carried out using any browser: </a:t>
            </a:r>
            <a:r>
              <a:rPr lang="en-US" sz="2000" b="1" dirty="0">
                <a:latin typeface="Calibri" pitchFamily="34" charset="0"/>
                <a:cs typeface="Calibri" pitchFamily="34" charset="0"/>
              </a:rPr>
              <a:t>Mozilla Firefox</a:t>
            </a:r>
            <a:r>
              <a:rPr lang="en-US" sz="2000" dirty="0">
                <a:latin typeface="Calibri" pitchFamily="34" charset="0"/>
                <a:cs typeface="Calibri" pitchFamily="34" charset="0"/>
              </a:rPr>
              <a:t>, </a:t>
            </a:r>
            <a:r>
              <a:rPr lang="en-US" sz="2000" b="1" dirty="0">
                <a:latin typeface="Calibri" pitchFamily="34" charset="0"/>
                <a:cs typeface="Calibri" pitchFamily="34" charset="0"/>
              </a:rPr>
              <a:t>Internet Explorer</a:t>
            </a:r>
            <a:r>
              <a:rPr lang="en-US" sz="2000" dirty="0">
                <a:latin typeface="Calibri" pitchFamily="34" charset="0"/>
                <a:cs typeface="Calibri" pitchFamily="34" charset="0"/>
              </a:rPr>
              <a:t>, </a:t>
            </a:r>
            <a:r>
              <a:rPr lang="en-US" sz="2000" b="1" dirty="0">
                <a:latin typeface="Calibri" pitchFamily="34" charset="0"/>
                <a:cs typeface="Calibri" pitchFamily="34" charset="0"/>
              </a:rPr>
              <a:t>Google Chrome</a:t>
            </a:r>
            <a:r>
              <a:rPr lang="en-US" sz="2000" dirty="0">
                <a:latin typeface="Calibri" pitchFamily="34" charset="0"/>
                <a:cs typeface="Calibri" pitchFamily="34" charset="0"/>
              </a:rPr>
              <a:t>, </a:t>
            </a:r>
            <a:r>
              <a:rPr lang="en-US" sz="2000" b="1" dirty="0">
                <a:latin typeface="Calibri" pitchFamily="34" charset="0"/>
                <a:cs typeface="Calibri" pitchFamily="34" charset="0"/>
              </a:rPr>
              <a:t>Safari</a:t>
            </a:r>
            <a:r>
              <a:rPr lang="en-US" sz="2000" dirty="0">
                <a:latin typeface="Calibri" pitchFamily="34" charset="0"/>
                <a:cs typeface="Calibri" pitchFamily="34" charset="0"/>
              </a:rPr>
              <a:t> or </a:t>
            </a:r>
            <a:r>
              <a:rPr lang="en-US" sz="2000" b="1" dirty="0">
                <a:latin typeface="Calibri" pitchFamily="34" charset="0"/>
                <a:cs typeface="Calibri" pitchFamily="34" charset="0"/>
              </a:rPr>
              <a:t>Opera</a:t>
            </a:r>
          </a:p>
          <a:p>
            <a:pPr lvl="1"/>
            <a:r>
              <a:rPr lang="en-US" sz="2000" dirty="0">
                <a:latin typeface="Calibri" pitchFamily="34" charset="0"/>
                <a:cs typeface="Calibri" pitchFamily="34" charset="0"/>
              </a:rPr>
              <a:t>It can be integrated with tools such as </a:t>
            </a:r>
            <a:r>
              <a:rPr lang="en-US" sz="2000" b="1" dirty="0" err="1">
                <a:latin typeface="Calibri" pitchFamily="34" charset="0"/>
                <a:cs typeface="Calibri" pitchFamily="34" charset="0"/>
              </a:rPr>
              <a:t>TestNG</a:t>
            </a:r>
            <a:r>
              <a:rPr lang="en-US" sz="2000" dirty="0">
                <a:latin typeface="Calibri" pitchFamily="34" charset="0"/>
                <a:cs typeface="Calibri" pitchFamily="34" charset="0"/>
              </a:rPr>
              <a:t> &amp; </a:t>
            </a:r>
            <a:r>
              <a:rPr lang="en-US" sz="2000" b="1" dirty="0" err="1">
                <a:latin typeface="Calibri" pitchFamily="34" charset="0"/>
                <a:cs typeface="Calibri" pitchFamily="34" charset="0"/>
              </a:rPr>
              <a:t>JUnit</a:t>
            </a:r>
            <a:r>
              <a:rPr lang="en-US" sz="2000" dirty="0">
                <a:latin typeface="Calibri" pitchFamily="34" charset="0"/>
                <a:cs typeface="Calibri" pitchFamily="34" charset="0"/>
              </a:rPr>
              <a:t> for managing test cases and generating </a:t>
            </a:r>
            <a:r>
              <a:rPr lang="en-US" sz="2000" dirty="0" err="1">
                <a:latin typeface="Calibri" pitchFamily="34" charset="0"/>
                <a:cs typeface="Calibri" pitchFamily="34" charset="0"/>
              </a:rPr>
              <a:t>reportsIt</a:t>
            </a:r>
            <a:r>
              <a:rPr lang="en-US" sz="2000" dirty="0">
                <a:latin typeface="Calibri" pitchFamily="34" charset="0"/>
                <a:cs typeface="Calibri" pitchFamily="34" charset="0"/>
              </a:rPr>
              <a:t> can be integrated with </a:t>
            </a:r>
            <a:r>
              <a:rPr lang="en-US" sz="2000" b="1" dirty="0">
                <a:latin typeface="Calibri" pitchFamily="34" charset="0"/>
                <a:cs typeface="Calibri" pitchFamily="34" charset="0"/>
              </a:rPr>
              <a:t>Maven</a:t>
            </a:r>
            <a:r>
              <a:rPr lang="en-US" sz="2000" dirty="0">
                <a:latin typeface="Calibri" pitchFamily="34" charset="0"/>
                <a:cs typeface="Calibri" pitchFamily="34" charset="0"/>
              </a:rPr>
              <a:t>, </a:t>
            </a:r>
            <a:r>
              <a:rPr lang="en-US" sz="2000" b="1" dirty="0">
                <a:latin typeface="Calibri" pitchFamily="34" charset="0"/>
                <a:cs typeface="Calibri" pitchFamily="34" charset="0"/>
              </a:rPr>
              <a:t>Jenkins</a:t>
            </a:r>
            <a:r>
              <a:rPr lang="en-US" sz="2000" dirty="0">
                <a:latin typeface="Calibri" pitchFamily="34" charset="0"/>
                <a:cs typeface="Calibri" pitchFamily="34" charset="0"/>
              </a:rPr>
              <a:t> &amp; </a:t>
            </a:r>
            <a:r>
              <a:rPr lang="en-US" sz="2000" b="1" dirty="0" err="1">
                <a:latin typeface="Calibri" pitchFamily="34" charset="0"/>
                <a:cs typeface="Calibri" pitchFamily="34" charset="0"/>
              </a:rPr>
              <a:t>Docker</a:t>
            </a:r>
            <a:r>
              <a:rPr lang="en-US" sz="2000" dirty="0">
                <a:latin typeface="Calibri" pitchFamily="34" charset="0"/>
                <a:cs typeface="Calibri" pitchFamily="34" charset="0"/>
              </a:rPr>
              <a:t> to achieve Continuous Testing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Selenium features</a:t>
            </a:r>
          </a:p>
        </p:txBody>
      </p:sp>
      <p:pic>
        <p:nvPicPr>
          <p:cNvPr id="25602" name="Picture 2"/>
          <p:cNvPicPr>
            <a:picLocks noChangeAspect="1" noChangeArrowheads="1"/>
          </p:cNvPicPr>
          <p:nvPr/>
        </p:nvPicPr>
        <p:blipFill>
          <a:blip r:embed="rId2"/>
          <a:srcRect/>
          <a:stretch>
            <a:fillRect/>
          </a:stretch>
        </p:blipFill>
        <p:spPr bwMode="auto">
          <a:xfrm>
            <a:off x="1447801" y="1828800"/>
            <a:ext cx="7162800" cy="4495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History and various versions of selenium</a:t>
            </a:r>
          </a:p>
        </p:txBody>
      </p:sp>
      <p:pic>
        <p:nvPicPr>
          <p:cNvPr id="2049" name="Picture 1"/>
          <p:cNvPicPr>
            <a:picLocks noChangeAspect="1" noChangeArrowheads="1"/>
          </p:cNvPicPr>
          <p:nvPr/>
        </p:nvPicPr>
        <p:blipFill>
          <a:blip r:embed="rId2"/>
          <a:srcRect/>
          <a:stretch>
            <a:fillRect/>
          </a:stretch>
        </p:blipFill>
        <p:spPr bwMode="auto">
          <a:xfrm>
            <a:off x="1219200" y="1676400"/>
            <a:ext cx="7677149" cy="4800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Comparison of Selenium versions</a:t>
            </a:r>
            <a:endParaRPr lang="en-US" sz="3200" dirty="0">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10353450"/>
              </p:ext>
            </p:extLst>
          </p:nvPr>
        </p:nvGraphicFramePr>
        <p:xfrm>
          <a:off x="1447801" y="1482401"/>
          <a:ext cx="7315198" cy="5002951"/>
        </p:xfrm>
        <a:graphic>
          <a:graphicData uri="http://schemas.openxmlformats.org/drawingml/2006/table">
            <a:tbl>
              <a:tblPr>
                <a:tableStyleId>{D27102A9-8310-4765-A935-A1911B00CA55}</a:tableStyleId>
              </a:tblPr>
              <a:tblGrid>
                <a:gridCol w="1045029">
                  <a:extLst>
                    <a:ext uri="{9D8B030D-6E8A-4147-A177-3AD203B41FA5}">
                      <a16:colId xmlns:a16="http://schemas.microsoft.com/office/drawing/2014/main" val="20000"/>
                    </a:ext>
                  </a:extLst>
                </a:gridCol>
                <a:gridCol w="1527349">
                  <a:extLst>
                    <a:ext uri="{9D8B030D-6E8A-4147-A177-3AD203B41FA5}">
                      <a16:colId xmlns:a16="http://schemas.microsoft.com/office/drawing/2014/main" val="20001"/>
                    </a:ext>
                  </a:extLst>
                </a:gridCol>
                <a:gridCol w="4742820">
                  <a:extLst>
                    <a:ext uri="{9D8B030D-6E8A-4147-A177-3AD203B41FA5}">
                      <a16:colId xmlns:a16="http://schemas.microsoft.com/office/drawing/2014/main" val="20002"/>
                    </a:ext>
                  </a:extLst>
                </a:gridCol>
              </a:tblGrid>
              <a:tr h="235682">
                <a:tc>
                  <a:txBody>
                    <a:bodyPr/>
                    <a:lstStyle/>
                    <a:p>
                      <a:r>
                        <a:rPr lang="en-US" sz="1600" dirty="0"/>
                        <a:t>Version</a:t>
                      </a:r>
                      <a:endParaRPr lang="en-US" sz="1600" dirty="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a:t>Version</a:t>
                      </a:r>
                      <a:endParaRPr lang="en-US" sz="160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dirty="0"/>
                        <a:t>Comparison</a:t>
                      </a:r>
                      <a:endParaRPr lang="en-US" sz="1600" dirty="0">
                        <a:latin typeface="Calibri" pitchFamily="34" charset="0"/>
                        <a:cs typeface="Calibri" pitchFamily="34" charset="0"/>
                      </a:endParaRPr>
                    </a:p>
                  </a:txBody>
                  <a:tcPr marL="26562" marR="26562" marT="13281" marB="13281" anchor="ctr">
                    <a:solidFill>
                      <a:schemeClr val="accent4">
                        <a:lumMod val="20000"/>
                        <a:lumOff val="80000"/>
                      </a:schemeClr>
                    </a:solidFill>
                  </a:tcPr>
                </a:tc>
                <a:extLst>
                  <a:ext uri="{0D108BD9-81ED-4DB2-BD59-A6C34878D82A}">
                    <a16:rowId xmlns:a16="http://schemas.microsoft.com/office/drawing/2014/main" val="10000"/>
                  </a:ext>
                </a:extLst>
              </a:tr>
              <a:tr h="873275">
                <a:tc>
                  <a:txBody>
                    <a:bodyPr/>
                    <a:lstStyle/>
                    <a:p>
                      <a:r>
                        <a:rPr lang="en-US" sz="1600" dirty="0"/>
                        <a:t>Selenium 1</a:t>
                      </a:r>
                      <a:endParaRPr lang="en-US" sz="1600" dirty="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a:t>Selenium RC</a:t>
                      </a:r>
                      <a:endParaRPr lang="en-US" sz="160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dirty="0"/>
                        <a:t>Essentially the same thing.</a:t>
                      </a:r>
                      <a:br>
                        <a:rPr lang="en-US" sz="1600" dirty="0"/>
                      </a:br>
                      <a:r>
                        <a:rPr lang="en-US" sz="1600" dirty="0"/>
                        <a:t>Selenium 1 has never been an official name, but is commonly used in order to distinguish between versions. </a:t>
                      </a:r>
                      <a:endParaRPr lang="en-US" sz="1600" dirty="0">
                        <a:latin typeface="Calibri" pitchFamily="34" charset="0"/>
                        <a:cs typeface="Calibri" pitchFamily="34" charset="0"/>
                      </a:endParaRPr>
                    </a:p>
                  </a:txBody>
                  <a:tcPr marL="26562" marR="26562" marT="13281" marB="13281" anchor="ctr"/>
                </a:tc>
                <a:extLst>
                  <a:ext uri="{0D108BD9-81ED-4DB2-BD59-A6C34878D82A}">
                    <a16:rowId xmlns:a16="http://schemas.microsoft.com/office/drawing/2014/main" val="10001"/>
                  </a:ext>
                </a:extLst>
              </a:tr>
              <a:tr h="660744">
                <a:tc>
                  <a:txBody>
                    <a:bodyPr/>
                    <a:lstStyle/>
                    <a:p>
                      <a:r>
                        <a:rPr lang="en-US" sz="1600" dirty="0"/>
                        <a:t>Selenium 2,3,4</a:t>
                      </a:r>
                      <a:endParaRPr lang="en-US" sz="1600" dirty="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dirty="0"/>
                        <a:t>Selenium </a:t>
                      </a:r>
                      <a:r>
                        <a:rPr lang="en-US" sz="1600" dirty="0" err="1"/>
                        <a:t>WebDriver</a:t>
                      </a:r>
                      <a:endParaRPr lang="en-US" sz="1600" dirty="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a:t>Essentially the same thing.</a:t>
                      </a:r>
                      <a:br>
                        <a:rPr lang="en-US" sz="1600"/>
                      </a:br>
                      <a:r>
                        <a:rPr lang="en-US" sz="1600"/>
                        <a:t>The term "Selenium WebDriver" is now more commonly used. </a:t>
                      </a:r>
                      <a:endParaRPr lang="en-US" sz="1600">
                        <a:latin typeface="Calibri" pitchFamily="34" charset="0"/>
                        <a:cs typeface="Calibri" pitchFamily="34" charset="0"/>
                      </a:endParaRPr>
                    </a:p>
                  </a:txBody>
                  <a:tcPr marL="26562" marR="26562" marT="13281" marB="13281" anchor="ctr"/>
                </a:tc>
                <a:extLst>
                  <a:ext uri="{0D108BD9-81ED-4DB2-BD59-A6C34878D82A}">
                    <a16:rowId xmlns:a16="http://schemas.microsoft.com/office/drawing/2014/main" val="10002"/>
                  </a:ext>
                </a:extLst>
              </a:tr>
              <a:tr h="884818">
                <a:tc>
                  <a:txBody>
                    <a:bodyPr/>
                    <a:lstStyle/>
                    <a:p>
                      <a:r>
                        <a:rPr lang="en-US" sz="1600"/>
                        <a:t>Selenium RC</a:t>
                      </a:r>
                      <a:endParaRPr lang="en-US" sz="160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dirty="0"/>
                        <a:t>Selenium </a:t>
                      </a:r>
                      <a:r>
                        <a:rPr lang="en-US" sz="1600" dirty="0" err="1"/>
                        <a:t>WebDriver</a:t>
                      </a:r>
                      <a:endParaRPr lang="en-US" sz="1600" dirty="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a:t>Selenium RC is the predecessor of Selenium WebDriver.</a:t>
                      </a:r>
                      <a:br>
                        <a:rPr lang="en-US" sz="1600"/>
                      </a:br>
                      <a:r>
                        <a:rPr lang="en-US" sz="1600"/>
                        <a:t>It has been deprecated and now released inside Selenium WebDriver for backward compatibility. </a:t>
                      </a:r>
                      <a:endParaRPr lang="en-US" sz="1600">
                        <a:latin typeface="Calibri" pitchFamily="34" charset="0"/>
                        <a:cs typeface="Calibri" pitchFamily="34" charset="0"/>
                      </a:endParaRPr>
                    </a:p>
                  </a:txBody>
                  <a:tcPr marL="26562" marR="26562" marT="13281" marB="13281" anchor="ctr"/>
                </a:tc>
                <a:extLst>
                  <a:ext uri="{0D108BD9-81ED-4DB2-BD59-A6C34878D82A}">
                    <a16:rowId xmlns:a16="http://schemas.microsoft.com/office/drawing/2014/main" val="10003"/>
                  </a:ext>
                </a:extLst>
              </a:tr>
              <a:tr h="1085805">
                <a:tc>
                  <a:txBody>
                    <a:bodyPr/>
                    <a:lstStyle/>
                    <a:p>
                      <a:r>
                        <a:rPr lang="en-US" sz="1600"/>
                        <a:t>Selenium IDE</a:t>
                      </a:r>
                      <a:endParaRPr lang="en-US" sz="160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dirty="0"/>
                        <a:t>Selenium RC/</a:t>
                      </a:r>
                      <a:r>
                        <a:rPr lang="en-US" sz="1600" dirty="0" err="1"/>
                        <a:t>WebDriver</a:t>
                      </a:r>
                      <a:endParaRPr lang="en-US" sz="1600" dirty="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a:t>Selenium IDE is a recording tool for automating Firefox, with the ability to generate simple RC/WebDriver code.</a:t>
                      </a:r>
                      <a:br>
                        <a:rPr lang="en-US" sz="1600"/>
                      </a:br>
                      <a:r>
                        <a:rPr lang="en-US" sz="1600"/>
                        <a:t>Selenium RC/WebDriver are frameworks to automate browsers programmatically. </a:t>
                      </a:r>
                      <a:endParaRPr lang="en-US" sz="1600">
                        <a:latin typeface="Calibri" pitchFamily="34" charset="0"/>
                        <a:cs typeface="Calibri" pitchFamily="34" charset="0"/>
                      </a:endParaRPr>
                    </a:p>
                  </a:txBody>
                  <a:tcPr marL="26562" marR="26562" marT="13281" marB="13281" anchor="ctr"/>
                </a:tc>
                <a:extLst>
                  <a:ext uri="{0D108BD9-81ED-4DB2-BD59-A6C34878D82A}">
                    <a16:rowId xmlns:a16="http://schemas.microsoft.com/office/drawing/2014/main" val="10004"/>
                  </a:ext>
                </a:extLst>
              </a:tr>
              <a:tr h="873275">
                <a:tc>
                  <a:txBody>
                    <a:bodyPr/>
                    <a:lstStyle/>
                    <a:p>
                      <a:r>
                        <a:rPr lang="en-US" sz="1600"/>
                        <a:t>Selenium Grid</a:t>
                      </a:r>
                      <a:endParaRPr lang="en-US" sz="160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dirty="0"/>
                        <a:t>Selenium </a:t>
                      </a:r>
                      <a:r>
                        <a:rPr lang="en-US" sz="1600" dirty="0" err="1"/>
                        <a:t>WebDriver</a:t>
                      </a:r>
                      <a:endParaRPr lang="en-US" sz="1600" dirty="0">
                        <a:latin typeface="Calibri" pitchFamily="34" charset="0"/>
                        <a:cs typeface="Calibri" pitchFamily="34" charset="0"/>
                      </a:endParaRPr>
                    </a:p>
                  </a:txBody>
                  <a:tcPr marL="26562" marR="26562" marT="13281" marB="13281" anchor="ctr">
                    <a:solidFill>
                      <a:schemeClr val="accent4">
                        <a:lumMod val="20000"/>
                        <a:lumOff val="80000"/>
                      </a:schemeClr>
                    </a:solidFill>
                  </a:tcPr>
                </a:tc>
                <a:tc>
                  <a:txBody>
                    <a:bodyPr/>
                    <a:lstStyle/>
                    <a:p>
                      <a:r>
                        <a:rPr lang="en-US" sz="1600" dirty="0"/>
                        <a:t>Selenium Grid is a tool to execute Selenium tests in parallel on different machines.</a:t>
                      </a:r>
                      <a:br>
                        <a:rPr lang="en-US" sz="1600" dirty="0"/>
                      </a:br>
                      <a:r>
                        <a:rPr lang="en-US" sz="1600" dirty="0"/>
                        <a:t>Selenium </a:t>
                      </a:r>
                      <a:r>
                        <a:rPr lang="en-US" sz="1600" dirty="0" err="1"/>
                        <a:t>WebDriver</a:t>
                      </a:r>
                      <a:r>
                        <a:rPr lang="en-US" sz="1600" dirty="0"/>
                        <a:t> is the core library to drive web browsers on a single machine. </a:t>
                      </a:r>
                      <a:endParaRPr lang="en-US" sz="1600" dirty="0">
                        <a:latin typeface="Calibri" pitchFamily="34" charset="0"/>
                        <a:cs typeface="Calibri" pitchFamily="34" charset="0"/>
                      </a:endParaRPr>
                    </a:p>
                  </a:txBody>
                  <a:tcPr marL="26562" marR="26562" marT="13281" marB="13281"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normAutofit/>
          </a:bodyPr>
          <a:lstStyle/>
          <a:p>
            <a:r>
              <a:rPr lang="en-US" sz="3200" b="1" dirty="0">
                <a:latin typeface="Calibri" pitchFamily="34" charset="0"/>
                <a:cs typeface="Calibri" pitchFamily="34" charset="0"/>
              </a:rPr>
              <a:t>Selenium Comparison with other automated tool</a:t>
            </a:r>
          </a:p>
        </p:txBody>
      </p:sp>
      <p:graphicFrame>
        <p:nvGraphicFramePr>
          <p:cNvPr id="4" name="Table 3"/>
          <p:cNvGraphicFramePr>
            <a:graphicFrameLocks noGrp="1"/>
          </p:cNvGraphicFramePr>
          <p:nvPr/>
        </p:nvGraphicFramePr>
        <p:xfrm>
          <a:off x="1600200" y="1752600"/>
          <a:ext cx="6705600" cy="4495800"/>
        </p:xfrm>
        <a:graphic>
          <a:graphicData uri="http://schemas.openxmlformats.org/drawingml/2006/table">
            <a:tbl>
              <a:tblPr>
                <a:tableStyleId>{10A1B5D5-9B99-4C35-A422-299274C87663}</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55808">
                <a:tc>
                  <a:txBody>
                    <a:bodyPr/>
                    <a:lstStyle/>
                    <a:p>
                      <a:r>
                        <a:rPr lang="en-US" sz="1600" dirty="0"/>
                        <a:t>Features</a:t>
                      </a:r>
                    </a:p>
                  </a:txBody>
                  <a:tcPr marL="79686" marR="79686" marT="39843" marB="39843" anchor="ctr">
                    <a:solidFill>
                      <a:schemeClr val="bg2">
                        <a:lumMod val="75000"/>
                      </a:schemeClr>
                    </a:solidFill>
                  </a:tcPr>
                </a:tc>
                <a:tc>
                  <a:txBody>
                    <a:bodyPr/>
                    <a:lstStyle/>
                    <a:p>
                      <a:r>
                        <a:rPr lang="en-US" sz="1600"/>
                        <a:t>Selenium</a:t>
                      </a:r>
                    </a:p>
                  </a:txBody>
                  <a:tcPr marL="79686" marR="79686" marT="39843" marB="39843" anchor="ctr">
                    <a:solidFill>
                      <a:schemeClr val="bg2">
                        <a:lumMod val="75000"/>
                      </a:schemeClr>
                    </a:solidFill>
                  </a:tcPr>
                </a:tc>
                <a:tc>
                  <a:txBody>
                    <a:bodyPr/>
                    <a:lstStyle/>
                    <a:p>
                      <a:r>
                        <a:rPr lang="en-US" sz="1600"/>
                        <a:t>QTP</a:t>
                      </a:r>
                    </a:p>
                  </a:txBody>
                  <a:tcPr marL="79686" marR="79686" marT="39843" marB="39843" anchor="ctr">
                    <a:solidFill>
                      <a:schemeClr val="bg2">
                        <a:lumMod val="75000"/>
                      </a:schemeClr>
                    </a:solidFill>
                  </a:tcPr>
                </a:tc>
                <a:tc>
                  <a:txBody>
                    <a:bodyPr/>
                    <a:lstStyle/>
                    <a:p>
                      <a:r>
                        <a:rPr lang="en-US" sz="1600" dirty="0"/>
                        <a:t>RFT</a:t>
                      </a:r>
                    </a:p>
                  </a:txBody>
                  <a:tcPr marL="79686" marR="79686" marT="39843" marB="39843" anchor="ctr">
                    <a:solidFill>
                      <a:schemeClr val="bg2">
                        <a:lumMod val="75000"/>
                      </a:schemeClr>
                    </a:solidFill>
                  </a:tcPr>
                </a:tc>
                <a:extLst>
                  <a:ext uri="{0D108BD9-81ED-4DB2-BD59-A6C34878D82A}">
                    <a16:rowId xmlns:a16="http://schemas.microsoft.com/office/drawing/2014/main" val="10000"/>
                  </a:ext>
                </a:extLst>
              </a:tr>
              <a:tr h="613462">
                <a:tc>
                  <a:txBody>
                    <a:bodyPr/>
                    <a:lstStyle/>
                    <a:p>
                      <a:r>
                        <a:rPr lang="en-US" sz="1600" dirty="0"/>
                        <a:t>Open Source</a:t>
                      </a:r>
                    </a:p>
                  </a:txBody>
                  <a:tcPr marL="79686" marR="79686" marT="39843" marB="39843" anchor="ctr">
                    <a:solidFill>
                      <a:schemeClr val="bg2">
                        <a:lumMod val="75000"/>
                      </a:schemeClr>
                    </a:solidFill>
                  </a:tcPr>
                </a:tc>
                <a:tc>
                  <a:txBody>
                    <a:bodyPr/>
                    <a:lstStyle/>
                    <a:p>
                      <a:r>
                        <a:rPr lang="en-US" sz="1600"/>
                        <a:t>Yes</a:t>
                      </a:r>
                    </a:p>
                  </a:txBody>
                  <a:tcPr marL="79686" marR="79686" marT="39843" marB="39843" anchor="ctr"/>
                </a:tc>
                <a:tc>
                  <a:txBody>
                    <a:bodyPr/>
                    <a:lstStyle/>
                    <a:p>
                      <a:r>
                        <a:rPr lang="en-US" sz="1600"/>
                        <a:t>No</a:t>
                      </a:r>
                    </a:p>
                  </a:txBody>
                  <a:tcPr marL="79686" marR="79686" marT="39843" marB="39843" anchor="ctr"/>
                </a:tc>
                <a:tc>
                  <a:txBody>
                    <a:bodyPr/>
                    <a:lstStyle/>
                    <a:p>
                      <a:r>
                        <a:rPr lang="en-US" sz="1600"/>
                        <a:t>No</a:t>
                      </a:r>
                    </a:p>
                  </a:txBody>
                  <a:tcPr marL="79686" marR="79686" marT="39843" marB="39843" anchor="ctr"/>
                </a:tc>
                <a:extLst>
                  <a:ext uri="{0D108BD9-81ED-4DB2-BD59-A6C34878D82A}">
                    <a16:rowId xmlns:a16="http://schemas.microsoft.com/office/drawing/2014/main" val="10001"/>
                  </a:ext>
                </a:extLst>
              </a:tr>
              <a:tr h="623978">
                <a:tc>
                  <a:txBody>
                    <a:bodyPr/>
                    <a:lstStyle/>
                    <a:p>
                      <a:r>
                        <a:rPr lang="en-US" sz="1600" dirty="0"/>
                        <a:t>Support</a:t>
                      </a:r>
                    </a:p>
                  </a:txBody>
                  <a:tcPr marL="79686" marR="79686" marT="39843" marB="39843" anchor="ctr">
                    <a:solidFill>
                      <a:schemeClr val="bg2">
                        <a:lumMod val="75000"/>
                      </a:schemeClr>
                    </a:solidFill>
                  </a:tcPr>
                </a:tc>
                <a:tc>
                  <a:txBody>
                    <a:bodyPr/>
                    <a:lstStyle/>
                    <a:p>
                      <a:r>
                        <a:rPr lang="en-US" sz="1600"/>
                        <a:t>Open Source Community</a:t>
                      </a:r>
                    </a:p>
                  </a:txBody>
                  <a:tcPr marL="79686" marR="79686" marT="39843" marB="39843" anchor="ctr"/>
                </a:tc>
                <a:tc>
                  <a:txBody>
                    <a:bodyPr/>
                    <a:lstStyle/>
                    <a:p>
                      <a:r>
                        <a:rPr lang="en-US" sz="1600"/>
                        <a:t>Dedicated Support</a:t>
                      </a:r>
                    </a:p>
                  </a:txBody>
                  <a:tcPr marL="79686" marR="79686" marT="39843" marB="39843" anchor="ctr"/>
                </a:tc>
                <a:tc>
                  <a:txBody>
                    <a:bodyPr/>
                    <a:lstStyle/>
                    <a:p>
                      <a:r>
                        <a:rPr lang="en-US" sz="1600"/>
                        <a:t>Dedicated Support</a:t>
                      </a:r>
                    </a:p>
                  </a:txBody>
                  <a:tcPr marL="79686" marR="79686" marT="39843" marB="39843" anchor="ctr"/>
                </a:tc>
                <a:extLst>
                  <a:ext uri="{0D108BD9-81ED-4DB2-BD59-A6C34878D82A}">
                    <a16:rowId xmlns:a16="http://schemas.microsoft.com/office/drawing/2014/main" val="10002"/>
                  </a:ext>
                </a:extLst>
              </a:tr>
              <a:tr h="876375">
                <a:tc>
                  <a:txBody>
                    <a:bodyPr/>
                    <a:lstStyle/>
                    <a:p>
                      <a:r>
                        <a:rPr lang="en-US" sz="1600" dirty="0"/>
                        <a:t>Coding Skills Required</a:t>
                      </a:r>
                    </a:p>
                  </a:txBody>
                  <a:tcPr marL="79686" marR="79686" marT="39843" marB="39843" anchor="ctr">
                    <a:solidFill>
                      <a:schemeClr val="bg2">
                        <a:lumMod val="75000"/>
                      </a:schemeClr>
                    </a:solidFill>
                  </a:tcPr>
                </a:tc>
                <a:tc>
                  <a:txBody>
                    <a:bodyPr/>
                    <a:lstStyle/>
                    <a:p>
                      <a:r>
                        <a:rPr lang="en-US" sz="1600"/>
                        <a:t>Yes</a:t>
                      </a:r>
                    </a:p>
                  </a:txBody>
                  <a:tcPr marL="79686" marR="79686" marT="39843" marB="39843" anchor="ctr"/>
                </a:tc>
                <a:tc>
                  <a:txBody>
                    <a:bodyPr/>
                    <a:lstStyle/>
                    <a:p>
                      <a:r>
                        <a:rPr lang="en-US" sz="1600"/>
                        <a:t>No</a:t>
                      </a:r>
                    </a:p>
                  </a:txBody>
                  <a:tcPr marL="79686" marR="79686" marT="39843" marB="39843" anchor="ctr"/>
                </a:tc>
                <a:tc>
                  <a:txBody>
                    <a:bodyPr/>
                    <a:lstStyle/>
                    <a:p>
                      <a:r>
                        <a:rPr lang="en-US" sz="1600" dirty="0"/>
                        <a:t>No</a:t>
                      </a:r>
                    </a:p>
                  </a:txBody>
                  <a:tcPr marL="79686" marR="79686" marT="39843" marB="39843" anchor="ctr"/>
                </a:tc>
                <a:extLst>
                  <a:ext uri="{0D108BD9-81ED-4DB2-BD59-A6C34878D82A}">
                    <a16:rowId xmlns:a16="http://schemas.microsoft.com/office/drawing/2014/main" val="10003"/>
                  </a:ext>
                </a:extLst>
              </a:tr>
              <a:tr h="623978">
                <a:tc>
                  <a:txBody>
                    <a:bodyPr/>
                    <a:lstStyle/>
                    <a:p>
                      <a:r>
                        <a:rPr lang="en-US" sz="1600" dirty="0"/>
                        <a:t>OS Support</a:t>
                      </a:r>
                    </a:p>
                  </a:txBody>
                  <a:tcPr marL="79686" marR="79686" marT="39843" marB="39843" anchor="ctr">
                    <a:solidFill>
                      <a:schemeClr val="bg2">
                        <a:lumMod val="75000"/>
                      </a:schemeClr>
                    </a:solidFill>
                  </a:tcPr>
                </a:tc>
                <a:tc>
                  <a:txBody>
                    <a:bodyPr/>
                    <a:lstStyle/>
                    <a:p>
                      <a:r>
                        <a:rPr lang="en-US" sz="1600"/>
                        <a:t>Windows, Linux, Mac</a:t>
                      </a:r>
                    </a:p>
                  </a:txBody>
                  <a:tcPr marL="79686" marR="79686" marT="39843" marB="39843" anchor="ctr"/>
                </a:tc>
                <a:tc>
                  <a:txBody>
                    <a:bodyPr/>
                    <a:lstStyle/>
                    <a:p>
                      <a:r>
                        <a:rPr lang="en-US" sz="1600"/>
                        <a:t>Windows</a:t>
                      </a:r>
                    </a:p>
                  </a:txBody>
                  <a:tcPr marL="79686" marR="79686" marT="39843" marB="39843" anchor="ctr"/>
                </a:tc>
                <a:tc>
                  <a:txBody>
                    <a:bodyPr/>
                    <a:lstStyle/>
                    <a:p>
                      <a:r>
                        <a:rPr lang="en-US" sz="1600"/>
                        <a:t>Windows</a:t>
                      </a:r>
                    </a:p>
                  </a:txBody>
                  <a:tcPr marL="79686" marR="79686" marT="39843" marB="39843" anchor="ctr"/>
                </a:tc>
                <a:extLst>
                  <a:ext uri="{0D108BD9-81ED-4DB2-BD59-A6C34878D82A}">
                    <a16:rowId xmlns:a16="http://schemas.microsoft.com/office/drawing/2014/main" val="10004"/>
                  </a:ext>
                </a:extLst>
              </a:tr>
              <a:tr h="1402199">
                <a:tc>
                  <a:txBody>
                    <a:bodyPr/>
                    <a:lstStyle/>
                    <a:p>
                      <a:r>
                        <a:rPr lang="en-US" sz="1600" dirty="0"/>
                        <a:t>Languages Supported</a:t>
                      </a:r>
                    </a:p>
                  </a:txBody>
                  <a:tcPr marL="79686" marR="79686" marT="39843" marB="39843" anchor="ctr">
                    <a:solidFill>
                      <a:schemeClr val="bg2">
                        <a:lumMod val="75000"/>
                      </a:schemeClr>
                    </a:solidFill>
                  </a:tcPr>
                </a:tc>
                <a:tc>
                  <a:txBody>
                    <a:bodyPr/>
                    <a:lstStyle/>
                    <a:p>
                      <a:r>
                        <a:rPr lang="en-US" sz="1600"/>
                        <a:t>Java, JavaScript, Python, Ruby, Perl, .Net, C sharp</a:t>
                      </a:r>
                    </a:p>
                  </a:txBody>
                  <a:tcPr marL="79686" marR="79686" marT="39843" marB="39843" anchor="ctr"/>
                </a:tc>
                <a:tc>
                  <a:txBody>
                    <a:bodyPr/>
                    <a:lstStyle/>
                    <a:p>
                      <a:r>
                        <a:rPr lang="en-US" sz="1600"/>
                        <a:t>VB Script</a:t>
                      </a:r>
                    </a:p>
                  </a:txBody>
                  <a:tcPr marL="79686" marR="79686" marT="39843" marB="39843" anchor="ctr"/>
                </a:tc>
                <a:tc>
                  <a:txBody>
                    <a:bodyPr/>
                    <a:lstStyle/>
                    <a:p>
                      <a:r>
                        <a:rPr lang="en-US" sz="1600" dirty="0"/>
                        <a:t>Java and C sharp</a:t>
                      </a:r>
                    </a:p>
                  </a:txBody>
                  <a:tcPr marL="79686" marR="79686" marT="39843" marB="39843"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Selenium components</a:t>
            </a:r>
          </a:p>
        </p:txBody>
      </p:sp>
      <p:pic>
        <p:nvPicPr>
          <p:cNvPr id="27649" name="Picture 1"/>
          <p:cNvPicPr>
            <a:picLocks noChangeAspect="1" noChangeArrowheads="1"/>
          </p:cNvPicPr>
          <p:nvPr/>
        </p:nvPicPr>
        <p:blipFill>
          <a:blip r:embed="rId2"/>
          <a:srcRect/>
          <a:stretch>
            <a:fillRect/>
          </a:stretch>
        </p:blipFill>
        <p:spPr bwMode="auto">
          <a:xfrm>
            <a:off x="1295400" y="1295400"/>
            <a:ext cx="7315200" cy="5181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514600"/>
            <a:ext cx="7406640" cy="1472184"/>
          </a:xfrm>
        </p:spPr>
        <p:txBody>
          <a:bodyPr/>
          <a:lstStyle/>
          <a:p>
            <a:pPr algn="ctr"/>
            <a:r>
              <a:rPr lang="en-US" b="1" dirty="0"/>
              <a:t>Introduction to Selenium- IDE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Selenium-IDE</a:t>
            </a:r>
            <a:endParaRPr lang="en-US" sz="3200" dirty="0">
              <a:latin typeface="Calibri" pitchFamily="34" charset="0"/>
              <a:cs typeface="Calibri" pitchFamily="34" charset="0"/>
            </a:endParaRPr>
          </a:p>
        </p:txBody>
      </p:sp>
      <p:sp>
        <p:nvSpPr>
          <p:cNvPr id="3" name="Content Placeholder 2"/>
          <p:cNvSpPr>
            <a:spLocks noGrp="1"/>
          </p:cNvSpPr>
          <p:nvPr>
            <p:ph idx="1"/>
          </p:nvPr>
        </p:nvSpPr>
        <p:spPr/>
        <p:txBody>
          <a:bodyPr>
            <a:normAutofit fontScale="62500" lnSpcReduction="20000"/>
          </a:bodyPr>
          <a:lstStyle/>
          <a:p>
            <a:r>
              <a:rPr lang="en-US" dirty="0">
                <a:latin typeface="Calibri" pitchFamily="34" charset="0"/>
                <a:cs typeface="Calibri" pitchFamily="34" charset="0"/>
              </a:rPr>
              <a:t>This is the simplest suite present in the Selenium suite. Selenium IDE allows to record and playback of the scripts. </a:t>
            </a:r>
          </a:p>
          <a:p>
            <a:r>
              <a:rPr lang="en-US" dirty="0">
                <a:latin typeface="Calibri" pitchFamily="34" charset="0"/>
                <a:cs typeface="Calibri" pitchFamily="34" charset="0"/>
              </a:rPr>
              <a:t>It is implemented using the Firefox extension. </a:t>
            </a:r>
          </a:p>
          <a:p>
            <a:r>
              <a:rPr lang="en-US" dirty="0">
                <a:latin typeface="Calibri" pitchFamily="34" charset="0"/>
                <a:cs typeface="Calibri" pitchFamily="34" charset="0"/>
              </a:rPr>
              <a:t>By using Selenium, you can record, edit and debug different tests. </a:t>
            </a:r>
          </a:p>
          <a:p>
            <a:r>
              <a:rPr lang="en-US" dirty="0">
                <a:latin typeface="Calibri" pitchFamily="34" charset="0"/>
                <a:cs typeface="Calibri" pitchFamily="34" charset="0"/>
              </a:rPr>
              <a:t>The tests created can be easily organized by having different tests in different suites. </a:t>
            </a:r>
          </a:p>
          <a:p>
            <a:r>
              <a:rPr lang="en-US" dirty="0">
                <a:latin typeface="Calibri" pitchFamily="34" charset="0"/>
                <a:cs typeface="Calibri" pitchFamily="34" charset="0"/>
              </a:rPr>
              <a:t>The record and playback functionality helps in prototyping the tool and provides the ease of learning. </a:t>
            </a:r>
          </a:p>
          <a:p>
            <a:r>
              <a:rPr lang="en-US" dirty="0">
                <a:latin typeface="Calibri" pitchFamily="34" charset="0"/>
                <a:cs typeface="Calibri" pitchFamily="34" charset="0"/>
              </a:rPr>
              <a:t>It acts as an overall solution for developing and maintaining different suites. </a:t>
            </a:r>
          </a:p>
          <a:p>
            <a:r>
              <a:rPr lang="en-US" dirty="0">
                <a:latin typeface="Calibri" pitchFamily="34" charset="0"/>
                <a:cs typeface="Calibri" pitchFamily="34" charset="0"/>
              </a:rPr>
              <a:t>Having basic knowledge about HTML, JavaScript and DOM can help the tester in utilizing the best of Selenium IDE. </a:t>
            </a:r>
          </a:p>
          <a:p>
            <a:r>
              <a:rPr lang="en-US" dirty="0">
                <a:latin typeface="Calibri" pitchFamily="34" charset="0"/>
                <a:cs typeface="Calibri" pitchFamily="34" charset="0"/>
              </a:rPr>
              <a:t>When the tester creates test cases it provides a feature of auto-completing these. </a:t>
            </a:r>
          </a:p>
          <a:p>
            <a:r>
              <a:rPr lang="en-US" dirty="0">
                <a:latin typeface="Calibri" pitchFamily="34" charset="0"/>
                <a:cs typeface="Calibri" pitchFamily="34" charset="0"/>
              </a:rPr>
              <a:t>This helps in entering commands quickly and saves time. </a:t>
            </a:r>
          </a:p>
          <a:p>
            <a:r>
              <a:rPr lang="en-US" dirty="0">
                <a:latin typeface="Calibri" pitchFamily="34" charset="0"/>
                <a:cs typeface="Calibri" pitchFamily="34" charset="0"/>
              </a:rPr>
              <a:t>It also reduces the chances of entering invalid commands.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Selenium-IDE</a:t>
            </a:r>
          </a:p>
        </p:txBody>
      </p:sp>
      <p:sp>
        <p:nvSpPr>
          <p:cNvPr id="3" name="Content Placeholder 2"/>
          <p:cNvSpPr>
            <a:spLocks noGrp="1"/>
          </p:cNvSpPr>
          <p:nvPr>
            <p:ph idx="1"/>
          </p:nvPr>
        </p:nvSpPr>
        <p:spPr/>
        <p:txBody>
          <a:bodyPr>
            <a:normAutofit/>
          </a:bodyPr>
          <a:lstStyle/>
          <a:p>
            <a:r>
              <a:rPr lang="en-US" sz="2000" dirty="0">
                <a:latin typeface="Calibri" pitchFamily="34" charset="0"/>
                <a:cs typeface="Calibri" pitchFamily="34" charset="0"/>
              </a:rPr>
              <a:t>It has an easy record and playback mechanism.</a:t>
            </a:r>
          </a:p>
          <a:p>
            <a:r>
              <a:rPr lang="en-US" sz="2000" dirty="0">
                <a:latin typeface="Calibri" pitchFamily="34" charset="0"/>
                <a:cs typeface="Calibri" pitchFamily="34" charset="0"/>
              </a:rPr>
              <a:t>It has the option of automatically asserting the title of every page.</a:t>
            </a:r>
          </a:p>
          <a:p>
            <a:r>
              <a:rPr lang="en-US" sz="2000" dirty="0">
                <a:latin typeface="Calibri" pitchFamily="34" charset="0"/>
                <a:cs typeface="Calibri" pitchFamily="34" charset="0"/>
              </a:rPr>
              <a:t>It provides the facility of </a:t>
            </a:r>
            <a:r>
              <a:rPr lang="en-US" sz="2000" dirty="0" err="1">
                <a:latin typeface="Calibri" pitchFamily="34" charset="0"/>
                <a:cs typeface="Calibri" pitchFamily="34" charset="0"/>
              </a:rPr>
              <a:t>autocomplete</a:t>
            </a:r>
            <a:r>
              <a:rPr lang="en-US" sz="2000" dirty="0">
                <a:latin typeface="Calibri" pitchFamily="34" charset="0"/>
                <a:cs typeface="Calibri" pitchFamily="34" charset="0"/>
              </a:rPr>
              <a:t> for all frequently used commands.</a:t>
            </a:r>
          </a:p>
          <a:p>
            <a:r>
              <a:rPr lang="en-US" sz="2000" dirty="0">
                <a:latin typeface="Calibri" pitchFamily="34" charset="0"/>
                <a:cs typeface="Calibri" pitchFamily="34" charset="0"/>
              </a:rPr>
              <a:t>It provides debugging options with set breakpoints.</a:t>
            </a:r>
          </a:p>
          <a:p>
            <a:r>
              <a:rPr lang="en-US" sz="2000" dirty="0">
                <a:latin typeface="Calibri" pitchFamily="34" charset="0"/>
                <a:cs typeface="Calibri" pitchFamily="34" charset="0"/>
              </a:rPr>
              <a:t>Selenium supports user extensions like .</a:t>
            </a:r>
            <a:r>
              <a:rPr lang="en-US" sz="2000" dirty="0" err="1">
                <a:latin typeface="Calibri" pitchFamily="34" charset="0"/>
                <a:cs typeface="Calibri" pitchFamily="34" charset="0"/>
              </a:rPr>
              <a:t>js</a:t>
            </a:r>
            <a:r>
              <a:rPr lang="en-US" sz="2000" dirty="0">
                <a:latin typeface="Calibri" pitchFamily="34" charset="0"/>
                <a:cs typeface="Calibri" pitchFamily="34" charset="0"/>
              </a:rPr>
              <a:t> file.</a:t>
            </a:r>
          </a:p>
          <a:p>
            <a:r>
              <a:rPr lang="en-US" sz="2000" dirty="0">
                <a:latin typeface="Calibri" pitchFamily="34" charset="0"/>
                <a:cs typeface="Calibri" pitchFamily="34" charset="0"/>
              </a:rPr>
              <a:t>It makes use of intelligent field selection which will make use of IDs, names or </a:t>
            </a:r>
            <a:r>
              <a:rPr lang="en-US" sz="2000" dirty="0" err="1">
                <a:latin typeface="Calibri" pitchFamily="34" charset="0"/>
                <a:cs typeface="Calibri" pitchFamily="34" charset="0"/>
              </a:rPr>
              <a:t>XPath</a:t>
            </a:r>
            <a:r>
              <a:rPr lang="en-US" sz="2000" dirty="0">
                <a:latin typeface="Calibri" pitchFamily="34" charset="0"/>
                <a:cs typeface="Calibri" pitchFamily="34" charset="0"/>
              </a:rPr>
              <a:t> as required.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What is Automation Testing</a:t>
            </a:r>
          </a:p>
        </p:txBody>
      </p:sp>
      <p:graphicFrame>
        <p:nvGraphicFramePr>
          <p:cNvPr id="4" name="Diagram 3"/>
          <p:cNvGraphicFramePr/>
          <p:nvPr/>
        </p:nvGraphicFramePr>
        <p:xfrm>
          <a:off x="1371600" y="1447800"/>
          <a:ext cx="7086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IDE - 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When to automate an application</a:t>
            </a:r>
            <a:endParaRPr lang="en-US" sz="3200" dirty="0">
              <a:latin typeface="Calibri" pitchFamily="34" charset="0"/>
              <a:cs typeface="Calibri" pitchFamily="34" charset="0"/>
            </a:endParaRPr>
          </a:p>
        </p:txBody>
      </p:sp>
      <p:sp>
        <p:nvSpPr>
          <p:cNvPr id="3" name="Content Placeholder 2"/>
          <p:cNvSpPr>
            <a:spLocks noGrp="1"/>
          </p:cNvSpPr>
          <p:nvPr>
            <p:ph idx="1"/>
          </p:nvPr>
        </p:nvSpPr>
        <p:spPr>
          <a:xfrm>
            <a:off x="1371600" y="1447800"/>
            <a:ext cx="7498080" cy="533400"/>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US" sz="2000" dirty="0">
                <a:latin typeface="Calibri" pitchFamily="34" charset="0"/>
                <a:cs typeface="Calibri" pitchFamily="34" charset="0"/>
              </a:rPr>
              <a:t>Do the Automation testing in the following scenario of the Software,</a:t>
            </a:r>
          </a:p>
          <a:p>
            <a:pPr>
              <a:buNone/>
            </a:pPr>
            <a:endParaRPr lang="en-US" sz="2000" dirty="0">
              <a:latin typeface="Calibri" pitchFamily="34" charset="0"/>
              <a:cs typeface="Calibri" pitchFamily="34" charset="0"/>
            </a:endParaRPr>
          </a:p>
        </p:txBody>
      </p:sp>
      <p:graphicFrame>
        <p:nvGraphicFramePr>
          <p:cNvPr id="4" name="Diagram 3"/>
          <p:cNvGraphicFramePr/>
          <p:nvPr/>
        </p:nvGraphicFramePr>
        <p:xfrm>
          <a:off x="1524000" y="2362200"/>
          <a:ext cx="716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Different Automation tools</a:t>
            </a:r>
          </a:p>
        </p:txBody>
      </p:sp>
      <p:sp>
        <p:nvSpPr>
          <p:cNvPr id="3" name="Content Placeholder 2"/>
          <p:cNvSpPr>
            <a:spLocks noGrp="1"/>
          </p:cNvSpPr>
          <p:nvPr>
            <p:ph idx="1"/>
          </p:nvPr>
        </p:nvSpPr>
        <p:spPr>
          <a:xfrm>
            <a:off x="1435608" y="1600200"/>
            <a:ext cx="7174992" cy="4648200"/>
          </a:xfrm>
        </p:spPr>
        <p:txBody>
          <a:bodyPr>
            <a:normAutofit/>
          </a:bodyPr>
          <a:lstStyle/>
          <a:p>
            <a:pPr>
              <a:buNone/>
            </a:pPr>
            <a:r>
              <a:rPr lang="en-US" sz="1800" dirty="0">
                <a:latin typeface="Calibri" pitchFamily="34" charset="0"/>
                <a:cs typeface="Calibri" pitchFamily="34" charset="0"/>
              </a:rPr>
              <a:t>These are some tools which can be helpful in Automation testing,</a:t>
            </a:r>
          </a:p>
          <a:p>
            <a:r>
              <a:rPr lang="en-US" sz="1800" dirty="0">
                <a:latin typeface="Calibri" pitchFamily="34" charset="0"/>
                <a:cs typeface="Calibri" pitchFamily="34" charset="0"/>
              </a:rPr>
              <a:t>HP Quick Test Professional</a:t>
            </a:r>
          </a:p>
          <a:p>
            <a:r>
              <a:rPr lang="en-US" sz="1800" dirty="0">
                <a:latin typeface="Calibri" pitchFamily="34" charset="0"/>
                <a:cs typeface="Calibri" pitchFamily="34" charset="0"/>
              </a:rPr>
              <a:t>Selenium</a:t>
            </a:r>
          </a:p>
          <a:p>
            <a:r>
              <a:rPr lang="en-US" sz="1800" dirty="0">
                <a:latin typeface="Calibri" pitchFamily="34" charset="0"/>
                <a:cs typeface="Calibri" pitchFamily="34" charset="0"/>
              </a:rPr>
              <a:t>Visual Studio Test Professional</a:t>
            </a:r>
          </a:p>
          <a:p>
            <a:r>
              <a:rPr lang="en-US" sz="1800" dirty="0">
                <a:latin typeface="Calibri" pitchFamily="34" charset="0"/>
                <a:cs typeface="Calibri" pitchFamily="34" charset="0"/>
              </a:rPr>
              <a:t>WATIR</a:t>
            </a:r>
          </a:p>
          <a:p>
            <a:r>
              <a:rPr lang="en-US" sz="1800" dirty="0">
                <a:latin typeface="Calibri" pitchFamily="34" charset="0"/>
                <a:cs typeface="Calibri" pitchFamily="34" charset="0"/>
              </a:rPr>
              <a:t>IBM Rational Functional Tester</a:t>
            </a:r>
          </a:p>
          <a:p>
            <a:r>
              <a:rPr lang="en-US" sz="1800" dirty="0" err="1">
                <a:latin typeface="Calibri" pitchFamily="34" charset="0"/>
                <a:cs typeface="Calibri" pitchFamily="34" charset="0"/>
              </a:rPr>
              <a:t>TestComplete</a:t>
            </a:r>
            <a:endParaRPr lang="en-US" sz="1800" dirty="0">
              <a:latin typeface="Calibri" pitchFamily="34" charset="0"/>
              <a:cs typeface="Calibri" pitchFamily="34" charset="0"/>
            </a:endParaRPr>
          </a:p>
          <a:p>
            <a:r>
              <a:rPr lang="en-US" sz="1800" dirty="0">
                <a:latin typeface="Calibri" pitchFamily="34" charset="0"/>
                <a:cs typeface="Calibri" pitchFamily="34" charset="0"/>
              </a:rPr>
              <a:t>Testing Anywhere</a:t>
            </a:r>
          </a:p>
          <a:p>
            <a:r>
              <a:rPr lang="en-US" sz="1800" dirty="0" err="1">
                <a:latin typeface="Calibri" pitchFamily="34" charset="0"/>
                <a:cs typeface="Calibri" pitchFamily="34" charset="0"/>
              </a:rPr>
              <a:t>WinRunner</a:t>
            </a:r>
            <a:endParaRPr lang="en-US" sz="1800" dirty="0">
              <a:latin typeface="Calibri" pitchFamily="34" charset="0"/>
              <a:cs typeface="Calibri" pitchFamily="34" charset="0"/>
            </a:endParaRPr>
          </a:p>
          <a:p>
            <a:r>
              <a:rPr lang="en-US" sz="1800" dirty="0" err="1">
                <a:latin typeface="Calibri" pitchFamily="34" charset="0"/>
                <a:cs typeface="Calibri" pitchFamily="34" charset="0"/>
              </a:rPr>
              <a:t>SilkTest</a:t>
            </a:r>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Steps to follow in Automation testing</a:t>
            </a:r>
            <a:endParaRPr lang="en-US" sz="3200" dirty="0">
              <a:latin typeface="Calibri" pitchFamily="34" charset="0"/>
              <a:cs typeface="Calibri" pitchFamily="34" charset="0"/>
            </a:endParaRPr>
          </a:p>
        </p:txBody>
      </p:sp>
      <p:sp>
        <p:nvSpPr>
          <p:cNvPr id="3" name="Content Placeholder 2"/>
          <p:cNvSpPr>
            <a:spLocks noGrp="1"/>
          </p:cNvSpPr>
          <p:nvPr>
            <p:ph idx="1"/>
          </p:nvPr>
        </p:nvSpPr>
        <p:spPr>
          <a:xfrm>
            <a:off x="1371600" y="1600200"/>
            <a:ext cx="7498080" cy="685800"/>
          </a:xfrm>
        </p:spPr>
        <p:style>
          <a:lnRef idx="1">
            <a:schemeClr val="accent6"/>
          </a:lnRef>
          <a:fillRef idx="2">
            <a:schemeClr val="accent6"/>
          </a:fillRef>
          <a:effectRef idx="1">
            <a:schemeClr val="accent6"/>
          </a:effectRef>
          <a:fontRef idx="minor">
            <a:schemeClr val="dk1"/>
          </a:fontRef>
        </p:style>
        <p:txBody>
          <a:bodyPr>
            <a:normAutofit/>
          </a:bodyPr>
          <a:lstStyle/>
          <a:p>
            <a:pPr>
              <a:buNone/>
            </a:pPr>
            <a:r>
              <a:rPr lang="en-US" sz="1600" dirty="0">
                <a:latin typeface="Calibri" pitchFamily="34" charset="0"/>
                <a:cs typeface="Calibri" pitchFamily="34" charset="0"/>
              </a:rPr>
              <a:t>There are lots of helpful tools to write automation scripts, before using those tools it’s better to identify the process which can be used to automate the testing</a:t>
            </a:r>
          </a:p>
        </p:txBody>
      </p:sp>
      <p:graphicFrame>
        <p:nvGraphicFramePr>
          <p:cNvPr id="4" name="Diagram 3"/>
          <p:cNvGraphicFramePr/>
          <p:nvPr/>
        </p:nvGraphicFramePr>
        <p:xfrm>
          <a:off x="1371600" y="2438400"/>
          <a:ext cx="7315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Which Test Cases to Automate</a:t>
            </a:r>
          </a:p>
        </p:txBody>
      </p:sp>
      <p:sp>
        <p:nvSpPr>
          <p:cNvPr id="3" name="Content Placeholder 2"/>
          <p:cNvSpPr>
            <a:spLocks noGrp="1"/>
          </p:cNvSpPr>
          <p:nvPr>
            <p:ph idx="1"/>
          </p:nvPr>
        </p:nvSpPr>
        <p:spPr>
          <a:xfrm>
            <a:off x="1435608" y="1447800"/>
            <a:ext cx="7498080" cy="457200"/>
          </a:xfrm>
        </p:spPr>
        <p:style>
          <a:lnRef idx="1">
            <a:schemeClr val="dk1"/>
          </a:lnRef>
          <a:fillRef idx="2">
            <a:schemeClr val="dk1"/>
          </a:fillRef>
          <a:effectRef idx="1">
            <a:schemeClr val="dk1"/>
          </a:effectRef>
          <a:fontRef idx="minor">
            <a:schemeClr val="dk1"/>
          </a:fontRef>
        </p:style>
        <p:txBody>
          <a:bodyPr>
            <a:normAutofit/>
          </a:bodyPr>
          <a:lstStyle/>
          <a:p>
            <a:pPr>
              <a:buNone/>
            </a:pPr>
            <a:r>
              <a:rPr lang="en-US" sz="1600" b="1" dirty="0">
                <a:latin typeface="Calibri" pitchFamily="34" charset="0"/>
                <a:cs typeface="Calibri" pitchFamily="34" charset="0"/>
              </a:rPr>
              <a:t>There are few Test Cases which should be Automated</a:t>
            </a:r>
          </a:p>
          <a:p>
            <a:endParaRPr lang="en-US" sz="1600" dirty="0">
              <a:latin typeface="Calibri" pitchFamily="34" charset="0"/>
              <a:cs typeface="Calibri" pitchFamily="34" charset="0"/>
            </a:endParaRPr>
          </a:p>
        </p:txBody>
      </p:sp>
      <p:graphicFrame>
        <p:nvGraphicFramePr>
          <p:cNvPr id="4" name="Diagram 3"/>
          <p:cNvGraphicFramePr/>
          <p:nvPr/>
        </p:nvGraphicFramePr>
        <p:xfrm>
          <a:off x="1219200" y="1981200"/>
          <a:ext cx="74676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Automation challenges &amp; Mitigations</a:t>
            </a:r>
          </a:p>
        </p:txBody>
      </p:sp>
      <p:graphicFrame>
        <p:nvGraphicFramePr>
          <p:cNvPr id="4" name="Diagram 3"/>
          <p:cNvGraphicFramePr/>
          <p:nvPr/>
        </p:nvGraphicFramePr>
        <p:xfrm>
          <a:off x="1371600" y="1600200"/>
          <a:ext cx="7391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normAutofit/>
          </a:bodyPr>
          <a:lstStyle/>
          <a:p>
            <a:r>
              <a:rPr lang="en-US" sz="3200" b="1" dirty="0">
                <a:latin typeface="Calibri" pitchFamily="34" charset="0"/>
                <a:cs typeface="Calibri" pitchFamily="34" charset="0"/>
              </a:rPr>
              <a:t>Common Misconceptions About Automated Testing</a:t>
            </a:r>
            <a:endParaRPr lang="en-US" sz="3200" dirty="0">
              <a:latin typeface="Calibri" pitchFamily="34" charset="0"/>
              <a:cs typeface="Calibri" pitchFamily="34" charset="0"/>
            </a:endParaRPr>
          </a:p>
        </p:txBody>
      </p:sp>
      <p:graphicFrame>
        <p:nvGraphicFramePr>
          <p:cNvPr id="4" name="Diagram 3"/>
          <p:cNvGraphicFramePr/>
          <p:nvPr/>
        </p:nvGraphicFramePr>
        <p:xfrm>
          <a:off x="1066800" y="2057400"/>
          <a:ext cx="7924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alibri" pitchFamily="34" charset="0"/>
                <a:cs typeface="Calibri" pitchFamily="34" charset="0"/>
              </a:rPr>
              <a:t>Automation Rules</a:t>
            </a:r>
          </a:p>
        </p:txBody>
      </p:sp>
      <p:sp>
        <p:nvSpPr>
          <p:cNvPr id="3" name="Content Placeholder 2"/>
          <p:cNvSpPr>
            <a:spLocks noGrp="1"/>
          </p:cNvSpPr>
          <p:nvPr>
            <p:ph sz="quarter" idx="1"/>
          </p:nvPr>
        </p:nvSpPr>
        <p:spPr/>
        <p:txBody>
          <a:bodyPr>
            <a:normAutofit/>
          </a:bodyPr>
          <a:lstStyle/>
          <a:p>
            <a:pPr>
              <a:buNone/>
            </a:pPr>
            <a:r>
              <a:rPr lang="en-US" sz="1800" dirty="0">
                <a:latin typeface="Calibri" pitchFamily="34" charset="0"/>
                <a:cs typeface="Calibri" pitchFamily="34" charset="0"/>
              </a:rPr>
              <a:t>Testing tools are usually very expensive. The Test Manger or the Test </a:t>
            </a:r>
            <a:r>
              <a:rPr lang="en-US" sz="1800" dirty="0" err="1">
                <a:latin typeface="Calibri" pitchFamily="34" charset="0"/>
                <a:cs typeface="Calibri" pitchFamily="34" charset="0"/>
              </a:rPr>
              <a:t>leadhas</a:t>
            </a:r>
            <a:r>
              <a:rPr lang="en-US" sz="1800" dirty="0">
                <a:latin typeface="Calibri" pitchFamily="34" charset="0"/>
                <a:cs typeface="Calibri" pitchFamily="34" charset="0"/>
              </a:rPr>
              <a:t> to think twice before going in for automating his test effort. There </a:t>
            </a:r>
            <a:r>
              <a:rPr lang="en-US" sz="1800" dirty="0" err="1">
                <a:latin typeface="Calibri" pitchFamily="34" charset="0"/>
                <a:cs typeface="Calibri" pitchFamily="34" charset="0"/>
              </a:rPr>
              <a:t>arealso</a:t>
            </a:r>
            <a:r>
              <a:rPr lang="en-US" sz="1800" dirty="0">
                <a:latin typeface="Calibri" pitchFamily="34" charset="0"/>
                <a:cs typeface="Calibri" pitchFamily="34" charset="0"/>
              </a:rPr>
              <a:t> some widely held false notions or beliefs about automation tools. </a:t>
            </a:r>
            <a:r>
              <a:rPr lang="en-US" sz="1800" dirty="0" err="1">
                <a:latin typeface="Calibri" pitchFamily="34" charset="0"/>
                <a:cs typeface="Calibri" pitchFamily="34" charset="0"/>
              </a:rPr>
              <a:t>Ingeneral</a:t>
            </a:r>
            <a:r>
              <a:rPr lang="en-US" sz="1800" dirty="0">
                <a:latin typeface="Calibri" pitchFamily="34" charset="0"/>
                <a:cs typeface="Calibri" pitchFamily="34" charset="0"/>
              </a:rPr>
              <a:t>, the golden rules that should be kept in mind in the regard are:</a:t>
            </a:r>
          </a:p>
          <a:p>
            <a:r>
              <a:rPr lang="en-US" sz="1800" dirty="0">
                <a:latin typeface="Calibri" pitchFamily="34" charset="0"/>
                <a:cs typeface="Calibri" pitchFamily="34" charset="0"/>
              </a:rPr>
              <a:t>Product feature understanding, test planning, test </a:t>
            </a:r>
            <a:r>
              <a:rPr lang="en-US" sz="1800" dirty="0" err="1">
                <a:latin typeface="Calibri" pitchFamily="34" charset="0"/>
                <a:cs typeface="Calibri" pitchFamily="34" charset="0"/>
              </a:rPr>
              <a:t>casedocumentation</a:t>
            </a:r>
            <a:r>
              <a:rPr lang="en-US" sz="1800" dirty="0">
                <a:latin typeface="Calibri" pitchFamily="34" charset="0"/>
                <a:cs typeface="Calibri" pitchFamily="34" charset="0"/>
              </a:rPr>
              <a:t>, test bed setup, defect tracking, progression tests </a:t>
            </a:r>
            <a:r>
              <a:rPr lang="en-US" sz="1800" dirty="0" err="1">
                <a:latin typeface="Calibri" pitchFamily="34" charset="0"/>
                <a:cs typeface="Calibri" pitchFamily="34" charset="0"/>
              </a:rPr>
              <a:t>areall</a:t>
            </a:r>
            <a:r>
              <a:rPr lang="en-US" sz="1800" dirty="0">
                <a:latin typeface="Calibri" pitchFamily="34" charset="0"/>
                <a:cs typeface="Calibri" pitchFamily="34" charset="0"/>
              </a:rPr>
              <a:t> done in manual mode.</a:t>
            </a:r>
          </a:p>
          <a:p>
            <a:r>
              <a:rPr lang="en-US" sz="1800" dirty="0">
                <a:latin typeface="Calibri" pitchFamily="34" charset="0"/>
                <a:cs typeface="Calibri" pitchFamily="34" charset="0"/>
              </a:rPr>
              <a:t>Test automation success depends on robustness of the test </a:t>
            </a:r>
            <a:r>
              <a:rPr lang="en-US" sz="1800" dirty="0" err="1">
                <a:latin typeface="Calibri" pitchFamily="34" charset="0"/>
                <a:cs typeface="Calibri" pitchFamily="34" charset="0"/>
              </a:rPr>
              <a:t>casesnot</a:t>
            </a:r>
            <a:r>
              <a:rPr lang="en-US" sz="1800" dirty="0">
                <a:latin typeface="Calibri" pitchFamily="34" charset="0"/>
                <a:cs typeface="Calibri" pitchFamily="34" charset="0"/>
              </a:rPr>
              <a:t> on the test tool.</a:t>
            </a:r>
          </a:p>
          <a:p>
            <a:r>
              <a:rPr lang="en-US" sz="1800" dirty="0">
                <a:latin typeface="Calibri" pitchFamily="34" charset="0"/>
                <a:cs typeface="Calibri" pitchFamily="34" charset="0"/>
              </a:rPr>
              <a:t>Every manual step has commands in test script.</a:t>
            </a:r>
          </a:p>
          <a:p>
            <a:r>
              <a:rPr lang="en-US" sz="1800" dirty="0">
                <a:latin typeface="Calibri" pitchFamily="34" charset="0"/>
                <a:cs typeface="Calibri" pitchFamily="34" charset="0"/>
              </a:rPr>
              <a:t>If it is not worth, DO NOT automate.</a:t>
            </a:r>
          </a:p>
          <a:p>
            <a:r>
              <a:rPr lang="en-US" sz="1800" dirty="0">
                <a:latin typeface="Calibri" pitchFamily="34" charset="0"/>
                <a:cs typeface="Calibri" pitchFamily="34" charset="0"/>
              </a:rPr>
              <a:t>Do not build application logic in your test script.</a:t>
            </a:r>
          </a:p>
          <a:p>
            <a:r>
              <a:rPr lang="en-US" sz="1800" dirty="0">
                <a:latin typeface="Calibri" pitchFamily="34" charset="0"/>
                <a:cs typeface="Calibri" pitchFamily="34" charset="0"/>
              </a:rPr>
              <a:t>Always have a common known base state for test cases.</a:t>
            </a:r>
          </a:p>
          <a:p>
            <a:r>
              <a:rPr lang="en-US" sz="1800" dirty="0">
                <a:latin typeface="Calibri" pitchFamily="34" charset="0"/>
                <a:cs typeface="Calibri" pitchFamily="34" charset="0"/>
              </a:rPr>
              <a:t>One test script must address one test case.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811</TotalTime>
  <Words>1196</Words>
  <Application>Microsoft Office PowerPoint</Application>
  <PresentationFormat>On-screen Show (4:3)</PresentationFormat>
  <Paragraphs>145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Gill Sans MT</vt:lpstr>
      <vt:lpstr>Verdana</vt:lpstr>
      <vt:lpstr>Wingdings 2</vt:lpstr>
      <vt:lpstr>Solstice</vt:lpstr>
      <vt:lpstr>Introduction to Automation Testing</vt:lpstr>
      <vt:lpstr>What is Automation Testing</vt:lpstr>
      <vt:lpstr>When to automate an application</vt:lpstr>
      <vt:lpstr>Different Automation tools</vt:lpstr>
      <vt:lpstr>Steps to follow in Automation testing</vt:lpstr>
      <vt:lpstr>Which Test Cases to Automate</vt:lpstr>
      <vt:lpstr>Automation challenges &amp; Mitigations</vt:lpstr>
      <vt:lpstr>Common Misconceptions About Automated Testing</vt:lpstr>
      <vt:lpstr>Automation Rules</vt:lpstr>
      <vt:lpstr>Introduction to Selenium</vt:lpstr>
      <vt:lpstr>What is selenium</vt:lpstr>
      <vt:lpstr>Selenium features</vt:lpstr>
      <vt:lpstr>History and various versions of selenium</vt:lpstr>
      <vt:lpstr>Comparison of Selenium versions</vt:lpstr>
      <vt:lpstr>Selenium Comparison with other automated tool</vt:lpstr>
      <vt:lpstr>Selenium components</vt:lpstr>
      <vt:lpstr>Introduction to Selenium- IDE</vt:lpstr>
      <vt:lpstr>Selenium-IDE</vt:lpstr>
      <vt:lpstr>Features of Selenium-IDE</vt:lpstr>
      <vt:lpstr>Selenium IDE -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Automation Testing</dc:title>
  <dc:creator>admin</dc:creator>
  <cp:lastModifiedBy>Rahul Kumar</cp:lastModifiedBy>
  <cp:revision>17</cp:revision>
  <dcterms:created xsi:type="dcterms:W3CDTF">2020-02-08T14:10:43Z</dcterms:created>
  <dcterms:modified xsi:type="dcterms:W3CDTF">2023-02-02T23:20:21Z</dcterms:modified>
</cp:coreProperties>
</file>