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C36DC-9D37-4D97-92EF-CB67B8287613}" v="291" dt="2022-04-20T16:03:56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6514-F543-FF40-CC56-F931EB8B7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35"/>
            <a:ext cx="9144000" cy="2387600"/>
          </a:xfrm>
        </p:spPr>
        <p:txBody>
          <a:bodyPr/>
          <a:lstStyle/>
          <a:p>
            <a:r>
              <a:rPr lang="en-GB" b="1" dirty="0">
                <a:latin typeface="Times New Roman"/>
                <a:cs typeface="Calibri Light"/>
              </a:rPr>
              <a:t>AZURE</a:t>
            </a:r>
            <a:endParaRPr lang="en-GB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CA93-97C1-C768-99C6-F22119389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529" y="3602038"/>
            <a:ext cx="363747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b="1" dirty="0">
                <a:latin typeface="Times New Roman"/>
                <a:cs typeface="Calibri"/>
              </a:rPr>
              <a:t>ASWATHY C S</a:t>
            </a:r>
            <a:endParaRPr lang="en-US" b="1"/>
          </a:p>
          <a:p>
            <a:pPr algn="just"/>
            <a:r>
              <a:rPr lang="en-GB" b="1" dirty="0">
                <a:latin typeface="Times New Roman"/>
                <a:cs typeface="Calibri"/>
              </a:rPr>
              <a:t>213393@ust-global.com</a:t>
            </a:r>
          </a:p>
        </p:txBody>
      </p:sp>
    </p:spTree>
    <p:extLst>
      <p:ext uri="{BB962C8B-B14F-4D97-AF65-F5344CB8AC3E}">
        <p14:creationId xmlns:p14="http://schemas.microsoft.com/office/powerpoint/2010/main" val="148738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3BE2-2364-ED67-782F-95F7D7FB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26" y="-353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400" b="1" dirty="0">
                <a:latin typeface="Times New Roman"/>
                <a:cs typeface="Calibri Light"/>
              </a:rPr>
              <a:t>STORAGE ACCOUNT IN AZURE </a:t>
            </a:r>
            <a:endParaRPr lang="en-GB" sz="2400">
              <a:latin typeface="Times New Roman"/>
              <a:cs typeface="Times New Roman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622B428-679C-D763-4D84-0E378ED3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76" y="732947"/>
            <a:ext cx="11405715" cy="5975978"/>
          </a:xfrm>
        </p:spPr>
      </p:pic>
    </p:spTree>
    <p:extLst>
      <p:ext uri="{BB962C8B-B14F-4D97-AF65-F5344CB8AC3E}">
        <p14:creationId xmlns:p14="http://schemas.microsoft.com/office/powerpoint/2010/main" val="352841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7479-C535-1F8E-96EC-96577DAC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0611"/>
            <a:ext cx="10558732" cy="1339940"/>
          </a:xfrm>
        </p:spPr>
        <p:txBody>
          <a:bodyPr/>
          <a:lstStyle/>
          <a:p>
            <a:pPr algn="ctr"/>
            <a:r>
              <a:rPr lang="en-GB" sz="2400" b="1" dirty="0">
                <a:latin typeface="Times New Roman"/>
                <a:cs typeface="Times New Roman"/>
              </a:rPr>
              <a:t>FILE SHARE</a:t>
            </a:r>
            <a:endParaRPr lang="en-GB" b="1">
              <a:cs typeface="Calibri Light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1A4EE22-F13F-7087-FC11-56C785AD2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73" y="689814"/>
            <a:ext cx="11694606" cy="5904091"/>
          </a:xfrm>
        </p:spPr>
      </p:pic>
    </p:spTree>
    <p:extLst>
      <p:ext uri="{BB962C8B-B14F-4D97-AF65-F5344CB8AC3E}">
        <p14:creationId xmlns:p14="http://schemas.microsoft.com/office/powerpoint/2010/main" val="251619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440-424B-CDEE-4AD9-2F7FFC63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856"/>
            <a:ext cx="10515600" cy="1325563"/>
          </a:xfrm>
        </p:spPr>
        <p:txBody>
          <a:bodyPr/>
          <a:lstStyle/>
          <a:p>
            <a:pPr algn="ctr"/>
            <a:r>
              <a:rPr lang="en-GB" sz="2400" b="1" dirty="0">
                <a:latin typeface="Times New Roman"/>
                <a:cs typeface="Calibri Light" panose="020F0302020204030204"/>
              </a:rPr>
              <a:t>QUEUE MESSAGE</a:t>
            </a:r>
            <a:endParaRPr lang="en-GB" dirty="0">
              <a:cs typeface="Calibri Light" panose="020F0302020204030204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B119441-4177-18D9-74FB-A6A64DD1D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57" y="718569"/>
            <a:ext cx="11650130" cy="5932846"/>
          </a:xfrm>
        </p:spPr>
      </p:pic>
    </p:spTree>
    <p:extLst>
      <p:ext uri="{BB962C8B-B14F-4D97-AF65-F5344CB8AC3E}">
        <p14:creationId xmlns:p14="http://schemas.microsoft.com/office/powerpoint/2010/main" val="82415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7D1A-792F-80B3-9FF7-84FD4505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856"/>
            <a:ext cx="10515600" cy="1325563"/>
          </a:xfrm>
        </p:spPr>
        <p:txBody>
          <a:bodyPr/>
          <a:lstStyle/>
          <a:p>
            <a:pPr algn="ctr"/>
            <a:r>
              <a:rPr lang="en-GB" sz="2400" b="1" dirty="0">
                <a:latin typeface="Times New Roman"/>
                <a:cs typeface="Calibri Light" panose="020F0302020204030204"/>
              </a:rPr>
              <a:t>TABLE</a:t>
            </a:r>
            <a:endParaRPr lang="en-GB" dirty="0">
              <a:cs typeface="Calibri Light" panose="020F0302020204030204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3A2C9B-2685-3057-DA24-367CE249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22" y="804833"/>
            <a:ext cx="11650129" cy="5904092"/>
          </a:xfrm>
        </p:spPr>
      </p:pic>
    </p:spTree>
    <p:extLst>
      <p:ext uri="{BB962C8B-B14F-4D97-AF65-F5344CB8AC3E}">
        <p14:creationId xmlns:p14="http://schemas.microsoft.com/office/powerpoint/2010/main" val="394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98C1-BF83-B7CD-2165-C663A4CB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4988"/>
            <a:ext cx="10515600" cy="1325563"/>
          </a:xfrm>
        </p:spPr>
        <p:txBody>
          <a:bodyPr/>
          <a:lstStyle/>
          <a:p>
            <a:pPr algn="ctr"/>
            <a:r>
              <a:rPr lang="en-GB" sz="2400" b="1" dirty="0">
                <a:latin typeface="Times New Roman"/>
                <a:cs typeface="Calibri Light" panose="020F0302020204030204"/>
              </a:rPr>
              <a:t>SAMPLE DATABASE WITH A QUERY</a:t>
            </a:r>
            <a:endParaRPr lang="en-GB" dirty="0">
              <a:cs typeface="Calibri Light" panose="020F0302020204030204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66194B-148C-7362-4320-B1B7303C1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6" y="661059"/>
            <a:ext cx="11649942" cy="5975979"/>
          </a:xfrm>
        </p:spPr>
      </p:pic>
    </p:spTree>
    <p:extLst>
      <p:ext uri="{BB962C8B-B14F-4D97-AF65-F5344CB8AC3E}">
        <p14:creationId xmlns:p14="http://schemas.microsoft.com/office/powerpoint/2010/main" val="389986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85DD-5E54-C6D2-1BE6-6178BF3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0611"/>
            <a:ext cx="10515600" cy="1325563"/>
          </a:xfrm>
        </p:spPr>
        <p:txBody>
          <a:bodyPr/>
          <a:lstStyle/>
          <a:p>
            <a:pPr algn="ctr"/>
            <a:r>
              <a:rPr lang="en-GB" sz="2400" b="1" dirty="0">
                <a:latin typeface="Times New Roman"/>
                <a:cs typeface="Calibri Light" panose="020F0302020204030204"/>
              </a:rPr>
              <a:t>To estimate the unit sales of retail goods</a:t>
            </a:r>
            <a:endParaRPr lang="en-GB" dirty="0">
              <a:cs typeface="Calibri Light" panose="020F0302020204030204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B1C59A-A9DA-B833-5364-B8C5EDC5C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68" y="646682"/>
            <a:ext cx="11849686" cy="6047864"/>
          </a:xfrm>
        </p:spPr>
      </p:pic>
    </p:spTree>
    <p:extLst>
      <p:ext uri="{BB962C8B-B14F-4D97-AF65-F5344CB8AC3E}">
        <p14:creationId xmlns:p14="http://schemas.microsoft.com/office/powerpoint/2010/main" val="84831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31EA-8242-59A2-A32B-4D512ABD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8724"/>
            <a:ext cx="10515600" cy="1325563"/>
          </a:xfrm>
        </p:spPr>
        <p:txBody>
          <a:bodyPr/>
          <a:lstStyle/>
          <a:p>
            <a:pPr algn="ctr"/>
            <a:r>
              <a:rPr lang="en-GB" sz="2400" b="1" dirty="0">
                <a:latin typeface="Times New Roman"/>
                <a:cs typeface="Calibri Light" panose="020F0302020204030204"/>
              </a:rPr>
              <a:t>Financial Need Programs for Consumer Loan Products</a:t>
            </a:r>
            <a:endParaRPr lang="en-GB" dirty="0">
              <a:cs typeface="Calibri Light" panose="020F0302020204030204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4C9495-48CD-794C-693F-753624ECB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35" y="718569"/>
            <a:ext cx="11729837" cy="6004732"/>
          </a:xfrm>
        </p:spPr>
      </p:pic>
    </p:spTree>
    <p:extLst>
      <p:ext uri="{BB962C8B-B14F-4D97-AF65-F5344CB8AC3E}">
        <p14:creationId xmlns:p14="http://schemas.microsoft.com/office/powerpoint/2010/main" val="248517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AZURE</vt:lpstr>
      <vt:lpstr>STORAGE ACCOUNT IN AZURE </vt:lpstr>
      <vt:lpstr>FILE SHARE</vt:lpstr>
      <vt:lpstr>QUEUE MESSAGE</vt:lpstr>
      <vt:lpstr>TABLE</vt:lpstr>
      <vt:lpstr>SAMPLE DATABASE WITH A QUERY</vt:lpstr>
      <vt:lpstr>To estimate the unit sales of retail goods</vt:lpstr>
      <vt:lpstr>Financial Need Programs for Consumer Loan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</cp:revision>
  <dcterms:created xsi:type="dcterms:W3CDTF">2022-04-20T12:48:49Z</dcterms:created>
  <dcterms:modified xsi:type="dcterms:W3CDTF">2022-04-20T16:04:42Z</dcterms:modified>
</cp:coreProperties>
</file>