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29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276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6424-9ABA-451A-9DC7-3891A3B4903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2E05A-68E3-4A6F-B133-8255781E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EE2F-5A69-492E-9477-5F71EB694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AZURE PROJECT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6C9E-3F9B-48B9-BA21-0587757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000" dirty="0"/>
              <a:t>SUBMITTED BY,</a:t>
            </a:r>
          </a:p>
          <a:p>
            <a:r>
              <a:rPr lang="en-US" sz="12300" dirty="0"/>
              <a:t>DIVYA SANJAYAN</a:t>
            </a:r>
          </a:p>
          <a:p>
            <a:r>
              <a:rPr lang="en-US" sz="12300" dirty="0"/>
              <a:t>214361@ust-global.com</a:t>
            </a:r>
          </a:p>
        </p:txBody>
      </p:sp>
    </p:spTree>
    <p:extLst>
      <p:ext uri="{BB962C8B-B14F-4D97-AF65-F5344CB8AC3E}">
        <p14:creationId xmlns:p14="http://schemas.microsoft.com/office/powerpoint/2010/main" val="36661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ABA0-5B4B-4450-8386-BE609A3A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STORAGE ACCOUNT IN AZRE WITH 4 CONTAINERS(INPUT,OUTPUT,DOWNLOAD,BACKUP)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85D0A-30BD-4A01-8322-5EB88C087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824" y="1759527"/>
            <a:ext cx="8463178" cy="47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637-A0F0-4DA6-A905-5CA9C8CB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SHARE WITH 2 DIRECTORIES(PROJECT AZURE1,PROJECT GCP2)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CA7BD-6C87-4570-9D53-9E150459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35" y="1828800"/>
            <a:ext cx="10066474" cy="4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9E9-4E9B-4C67-85D9-A4B953F9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 WITH A MESSAGE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E266D7-18E1-4A5D-A2AE-ACE1F75CD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20" y="1496292"/>
            <a:ext cx="9272436" cy="52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3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25C-D51C-4785-9970-4B323EBE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A250E-EC60-40C3-A636-8F15511F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8" y="1607128"/>
            <a:ext cx="9768024" cy="46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4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F05-E6A6-43DC-B04A-B3B3071D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DATABASE WITH 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E8B7A1-FFBD-4710-914F-38D68D4C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8" y="1551710"/>
            <a:ext cx="8832814" cy="49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24D2-7CFF-4F54-84B3-2C5B989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ESTIMATE THE UNIT SALES OF RETAIL GOODS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55F8B-CADD-4C93-AFA1-233E9FF59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746" y="1930400"/>
            <a:ext cx="8596668" cy="48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544-0B06-46BA-9D28-B4182DF7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NEED PROGRAMS FOR CONSUMER LOAN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010E8-AA0D-4B27-B746-3FDF9F68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1835854"/>
            <a:ext cx="8596668" cy="4833267"/>
          </a:xfrm>
        </p:spPr>
      </p:pic>
    </p:spTree>
    <p:extLst>
      <p:ext uri="{BB962C8B-B14F-4D97-AF65-F5344CB8AC3E}">
        <p14:creationId xmlns:p14="http://schemas.microsoft.com/office/powerpoint/2010/main" val="185138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1295-36FC-435F-AD53-C21C1E2F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E84B-D063-4CE7-838B-28FB0D31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66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70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AZURE PROJECT  </vt:lpstr>
      <vt:lpstr>STORAGE ACCOUNT IN AZRE WITH 4 CONTAINERS(INPUT,OUTPUT,DOWNLOAD,BACKUP)</vt:lpstr>
      <vt:lpstr>FILE SHARE WITH 2 DIRECTORIES(PROJECT AZURE1,PROJECT GCP2)</vt:lpstr>
      <vt:lpstr>MESSAGE QUEUE WITH A MESSAGE</vt:lpstr>
      <vt:lpstr>TABLE</vt:lpstr>
      <vt:lpstr>SAMPLE DATABASE WITH QUERY</vt:lpstr>
      <vt:lpstr>TO ESTIMATE THE UNIT SALES OF RETAIL GOODS</vt:lpstr>
      <vt:lpstr>FINANCIAL NEED PROGRAMS FOR CONSUMER LOAN PRODUCTS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PROJECT  </dc:title>
  <dc:creator>Divya</dc:creator>
  <cp:lastModifiedBy>Divya</cp:lastModifiedBy>
  <cp:revision>1</cp:revision>
  <dcterms:created xsi:type="dcterms:W3CDTF">2022-04-20T14:36:40Z</dcterms:created>
  <dcterms:modified xsi:type="dcterms:W3CDTF">2022-04-20T15:43:39Z</dcterms:modified>
</cp:coreProperties>
</file>