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DF60C-F785-471C-AC60-362A33205FBA}" v="287" dt="2022-04-20T16:37:47.905"/>
    <p1510:client id="{F63B41B6-1D24-4E74-8D48-A9DEF4007DE9}" v="7" dt="2022-04-20T13:03:0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7544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b="1" dirty="0">
                <a:latin typeface="Bookman Old Style"/>
                <a:ea typeface="Calibri Light"/>
                <a:cs typeface="Calibri Light"/>
              </a:rPr>
              <a:t>MICROSOFT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70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Bookman Old Style"/>
                <a:ea typeface="Calibri"/>
                <a:cs typeface="Calibri"/>
              </a:rPr>
              <a:t>Submitted By</a:t>
            </a:r>
            <a:r>
              <a:rPr lang="en-GB" dirty="0">
                <a:ea typeface="Calibri"/>
                <a:cs typeface="Calibri"/>
              </a:rPr>
              <a:t>:</a:t>
            </a:r>
            <a:endParaRPr lang="en-US" dirty="0"/>
          </a:p>
          <a:p>
            <a:r>
              <a:rPr lang="en-GB" dirty="0">
                <a:ea typeface="Calibri"/>
                <a:cs typeface="Calibri"/>
              </a:rPr>
              <a:t>                     </a:t>
            </a:r>
            <a:r>
              <a:rPr lang="en-GB" dirty="0">
                <a:latin typeface="Calibri"/>
                <a:ea typeface="Calibri"/>
                <a:cs typeface="Calibri"/>
              </a:rPr>
              <a:t>     </a:t>
            </a:r>
            <a:r>
              <a:rPr lang="en-GB" dirty="0">
                <a:latin typeface="Bookman Old Style"/>
                <a:ea typeface="Calibri"/>
                <a:cs typeface="Calibri"/>
              </a:rPr>
              <a:t>Suhaila PD</a:t>
            </a:r>
            <a:endParaRPr lang="en-GB" dirty="0">
              <a:highlight>
                <a:srgbClr val="808080"/>
              </a:highlight>
              <a:latin typeface="Bookman Old Style"/>
              <a:ea typeface="Calibri"/>
              <a:cs typeface="Calibri"/>
            </a:endParaRPr>
          </a:p>
          <a:p>
            <a:r>
              <a:rPr lang="en-GB" sz="1600" dirty="0">
                <a:latin typeface="Bookman Old Style"/>
                <a:ea typeface="Calibri"/>
                <a:cs typeface="Calibri"/>
              </a:rPr>
              <a:t>                                                             214377@ust-global.com                                  </a:t>
            </a: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BC123A5-A211-DEDD-9B31-922AF10B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95" y="264607"/>
            <a:ext cx="11647117" cy="63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3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2CF3D6-822F-9910-2E28-2245D965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5" y="552906"/>
            <a:ext cx="11028437" cy="58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765A4E-0EDC-AD61-9870-25836894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81" y="298904"/>
            <a:ext cx="11028438" cy="61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C1575F-38DB-8E38-2EC7-835332BD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5" y="407762"/>
            <a:ext cx="10847008" cy="59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6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F120E0-38C6-B6F2-B607-6D06D56D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60" y="468067"/>
            <a:ext cx="10320269" cy="60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2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7BF209F4-9D74-048F-97CE-54449056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55" y="412139"/>
            <a:ext cx="10871198" cy="61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FE504C2D-9E78-DACC-24B4-D4EC3E92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3" y="478800"/>
            <a:ext cx="10996411" cy="61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7E59E5-DC68-B2B7-01BE-15000D76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596856"/>
            <a:ext cx="11318382" cy="58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MICROSOFT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104</cp:revision>
  <dcterms:created xsi:type="dcterms:W3CDTF">2022-04-20T13:01:55Z</dcterms:created>
  <dcterms:modified xsi:type="dcterms:W3CDTF">2022-04-20T16:38:53Z</dcterms:modified>
</cp:coreProperties>
</file>