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E6C84-ADDA-4EEC-A0BA-D1A419753D5B}" v="200" dt="2022-04-20T15:25:16.608"/>
    <p1510:client id="{8FABC7A2-6E3D-4FCB-AC37-6BE1C26E42A3}" v="49" dt="2022-04-20T16:30:52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Ruksana </a:t>
            </a:r>
            <a:r>
              <a:rPr lang="en-US" dirty="0" err="1">
                <a:cs typeface="Calibri Light"/>
              </a:rPr>
              <a:t>kabir</a:t>
            </a:r>
            <a:r>
              <a:rPr lang="en-US" dirty="0">
                <a:cs typeface="Calibri Light"/>
              </a:rPr>
              <a:t> P.A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214415@ust-global.com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11FB-49F7-7696-CF87-2DD5639E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Financial need  programs for consumer loan products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EBC21B-F2CD-BAA4-E59F-C41DD6B96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894" y="1550459"/>
            <a:ext cx="10254545" cy="4626504"/>
          </a:xfrm>
        </p:spPr>
      </p:pic>
    </p:spTree>
    <p:extLst>
      <p:ext uri="{BB962C8B-B14F-4D97-AF65-F5344CB8AC3E}">
        <p14:creationId xmlns:p14="http://schemas.microsoft.com/office/powerpoint/2010/main" val="222407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56DA-E14E-AFCA-C7AE-81D7988F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Creating storage account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F11EC8C-0738-2E0A-C302-8B6F00791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2149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837F-DABF-DC55-1281-6784CF39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Azure containers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0F6E945-D260-557A-28D5-0525AEEB2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0316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F340-4531-D32B-5542-701D0BBE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Fileshare</a:t>
            </a:r>
            <a:r>
              <a:rPr lang="en-US" dirty="0">
                <a:cs typeface="Calibri Light"/>
              </a:rPr>
              <a:t> with two directories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AA8D0F0-1FA6-7CC9-FE35-8E6616860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7139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D5EC-F7C0-6198-880E-B76F680F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Message queue with a message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2F7A68-1ACD-CB1B-A738-770C1F009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39" y="1366338"/>
            <a:ext cx="10721081" cy="4967200"/>
          </a:xfrm>
        </p:spPr>
      </p:pic>
    </p:spTree>
    <p:extLst>
      <p:ext uri="{BB962C8B-B14F-4D97-AF65-F5344CB8AC3E}">
        <p14:creationId xmlns:p14="http://schemas.microsoft.com/office/powerpoint/2010/main" val="401205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4A4C-CC62-7A51-2BC7-7A3E3FAB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Table in azure.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DCD243-E871-1094-E679-7C1C3A03C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309" y="1470721"/>
            <a:ext cx="9489355" cy="5061146"/>
          </a:xfrm>
        </p:spPr>
      </p:pic>
    </p:spTree>
    <p:extLst>
      <p:ext uri="{BB962C8B-B14F-4D97-AF65-F5344CB8AC3E}">
        <p14:creationId xmlns:p14="http://schemas.microsoft.com/office/powerpoint/2010/main" val="158212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C2A7-142D-5706-611D-08261896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Sample database with a query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AE0101-AB01-F6C0-21DE-D2001F038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884" y="1460283"/>
            <a:ext cx="9593739" cy="5123775"/>
          </a:xfrm>
        </p:spPr>
      </p:pic>
    </p:spTree>
    <p:extLst>
      <p:ext uri="{BB962C8B-B14F-4D97-AF65-F5344CB8AC3E}">
        <p14:creationId xmlns:p14="http://schemas.microsoft.com/office/powerpoint/2010/main" val="119511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A390-7DCC-6EE0-55F0-246807AE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Estimate the unit sales of retail goods</a:t>
            </a:r>
            <a:endParaRPr lang="en-US" dirty="0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A3359A73-3D2D-2AC8-6F7F-3A5C25A2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87" y="1825625"/>
            <a:ext cx="9992957" cy="504145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CDFB6F-927C-59E6-7AF8-2002B270A953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71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4393-48B1-F839-5AAF-A09E8EA6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F0722C7-7252-BAD0-D678-0734EEC8B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80" y="482540"/>
            <a:ext cx="12048919" cy="6499555"/>
          </a:xfrm>
        </p:spPr>
      </p:pic>
    </p:spTree>
    <p:extLst>
      <p:ext uri="{BB962C8B-B14F-4D97-AF65-F5344CB8AC3E}">
        <p14:creationId xmlns:p14="http://schemas.microsoft.com/office/powerpoint/2010/main" val="137580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Ruksana kabir P.A</vt:lpstr>
      <vt:lpstr>Creating storage account</vt:lpstr>
      <vt:lpstr>Azure containers</vt:lpstr>
      <vt:lpstr>Fileshare with two directories</vt:lpstr>
      <vt:lpstr>Message queue with a message</vt:lpstr>
      <vt:lpstr>Table in azure.</vt:lpstr>
      <vt:lpstr>Sample database with a query</vt:lpstr>
      <vt:lpstr>Estimate the unit sales of retail goods</vt:lpstr>
      <vt:lpstr>PowerPoint Presentation</vt:lpstr>
      <vt:lpstr>Financial need  programs for consumer loan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99</cp:revision>
  <dcterms:created xsi:type="dcterms:W3CDTF">2022-04-20T14:01:11Z</dcterms:created>
  <dcterms:modified xsi:type="dcterms:W3CDTF">2022-04-20T16:31:12Z</dcterms:modified>
</cp:coreProperties>
</file>