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522f77f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522f77f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22f77f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22f77f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22f77f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22f77f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22f77f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22f77f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22f77f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22f77f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22f77f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22f77f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22f77f2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22f77f2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22f77f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22f77f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46050"/>
            <a:ext cx="8520600" cy="28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   Amaya. 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UST EMAIL:  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214381@ust-global.com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59500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Account with 4 containers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Share with 2 Containers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Queue with a Message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Database with Query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unit sales of retail goods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need programs for Consumer Loan Products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Storage Account with 4 containers: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5548" l="0" r="0" t="13209"/>
          <a:stretch/>
        </p:blipFill>
        <p:spPr>
          <a:xfrm>
            <a:off x="0" y="966925"/>
            <a:ext cx="9144001" cy="41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File Share with 2 Containers: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466" l="0" r="0" t="13555"/>
          <a:stretch/>
        </p:blipFill>
        <p:spPr>
          <a:xfrm>
            <a:off x="0" y="980350"/>
            <a:ext cx="9144001" cy="41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0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Message Queue with a Message: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199" l="0" r="0" t="13300"/>
          <a:stretch/>
        </p:blipFill>
        <p:spPr>
          <a:xfrm>
            <a:off x="0" y="953500"/>
            <a:ext cx="9144001" cy="41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Table: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199" l="0" r="0" t="13300"/>
          <a:stretch/>
        </p:blipFill>
        <p:spPr>
          <a:xfrm>
            <a:off x="0" y="953500"/>
            <a:ext cx="9144001" cy="419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7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Sample Database with Query: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5982" l="0" r="0" t="13818"/>
          <a:stretch/>
        </p:blipFill>
        <p:spPr>
          <a:xfrm>
            <a:off x="0" y="1017725"/>
            <a:ext cx="9144001" cy="41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latin typeface="Times New Roman"/>
                <a:ea typeface="Times New Roman"/>
                <a:cs typeface="Times New Roman"/>
                <a:sym typeface="Times New Roman"/>
              </a:rPr>
              <a:t>To estimate unit sales of retail goods:</a:t>
            </a:r>
            <a:endParaRPr sz="2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6250" l="0" r="0" t="13819"/>
          <a:stretch/>
        </p:blipFill>
        <p:spPr>
          <a:xfrm>
            <a:off x="0" y="1017725"/>
            <a:ext cx="9144001" cy="41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3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Financial need programs for Consumer Loan Products: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5806" l="0" r="0" t="13994"/>
          <a:stretch/>
        </p:blipFill>
        <p:spPr>
          <a:xfrm>
            <a:off x="0" y="802850"/>
            <a:ext cx="9144001" cy="43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