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2221be49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2221be49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221be4902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221be4902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21be4902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2221be4902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2221be4902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2221be4902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221be4902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221be4902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2221be4902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2221be4902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2221be4902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2221be4902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AISWARYA U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840300" y="27913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213380@ust-global.com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75" y="768450"/>
            <a:ext cx="8415499" cy="41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92" y="152400"/>
            <a:ext cx="86063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