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5" b="1419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4" y="5120639"/>
            <a:ext cx="7296957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E-MAIL : 212976@ust-global.com 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   </a:t>
            </a:r>
            <a:r>
              <a:rPr lang="en-US" sz="3200" dirty="0">
                <a:solidFill>
                  <a:srgbClr val="FFFFFF"/>
                </a:solidFill>
              </a:rPr>
              <a:t>Name   : </a:t>
            </a:r>
            <a:r>
              <a:rPr lang="en-US" sz="2800" dirty="0">
                <a:solidFill>
                  <a:srgbClr val="FFFFFF"/>
                </a:solidFill>
              </a:rPr>
              <a:t>Neelakantam Suneel Kumar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2661ED-A38A-4C44-8AA3-C35FF49C17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79" b="947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5D2212-A828-4A6E-A71E-5A65FC8D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Estimate the unit sales of retail goods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6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CDAF1D-A288-4930-A368-6E730137D2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163" b="10163"/>
          <a:stretch>
            <a:fillRect/>
          </a:stretch>
        </p:blipFill>
        <p:spPr>
          <a:xfrm>
            <a:off x="15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F267D-F0F0-48DF-B19D-B18FB5D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1"/>
            <a:ext cx="10113645" cy="1601439"/>
          </a:xfrm>
        </p:spPr>
        <p:txBody>
          <a:bodyPr/>
          <a:lstStyle/>
          <a:p>
            <a:r>
              <a:rPr lang="en-US" dirty="0"/>
              <a:t>Sample Data Base :Table </a:t>
            </a:r>
            <a:br>
              <a:rPr lang="en-US" dirty="0"/>
            </a:br>
            <a:r>
              <a:rPr lang="en-US" dirty="0"/>
              <a:t> To Financial Need Programs for Consumer Loan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46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987B8F-415F-48D4-B667-FA53788775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353" b="935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B3DC7C-7E58-401A-AFA4-32E83ECC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1"/>
            <a:ext cx="10113645" cy="1203873"/>
          </a:xfrm>
        </p:spPr>
        <p:txBody>
          <a:bodyPr/>
          <a:lstStyle/>
          <a:p>
            <a:r>
              <a:rPr lang="en-US" dirty="0"/>
              <a:t>To Financial Need Programs for Consumer Loan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21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278323-EFED-4A6B-846B-E7BE945436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289" b="928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012E8C-D0E7-4423-9002-5A00A834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15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C8A0-F4C3-4C90-9F0B-C2C770ED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03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137768-5775-4BDC-BFEE-B23A2F76F3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837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Title 2">
            <a:extLst>
              <a:ext uri="{FF2B5EF4-FFF2-40B4-BE49-F238E27FC236}">
                <a16:creationId xmlns:a16="http://schemas.microsoft.com/office/drawing/2014/main" id="{5ECEC2C8-2860-4F49-9286-2CC3B812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355410"/>
            <a:ext cx="10819374" cy="605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dirty="0"/>
              <a:t>Storage Account in Azure with 4 containers (Input, Output, Backup, Download)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0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5BC645-5F66-4E89-9414-990132C921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24" b="472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726A8-E283-446A-9950-FC6345B3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327374"/>
            <a:ext cx="10113645" cy="715616"/>
          </a:xfrm>
        </p:spPr>
        <p:txBody>
          <a:bodyPr/>
          <a:lstStyle/>
          <a:p>
            <a:r>
              <a:rPr lang="en-US" sz="2400" dirty="0"/>
              <a:t>File share with 2 directories (Project Azure 1 , Project GCP2)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989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4D14A8-E9F3-45B6-A33E-96E5D5109E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196" b="7196"/>
          <a:stretch>
            <a:fillRect/>
          </a:stretch>
        </p:blipFill>
        <p:spPr>
          <a:xfrm>
            <a:off x="0" y="-230537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CAA97F-CAC6-4CB7-A19A-9A0F46FF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Message Queue with a message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50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2C0D09-F914-435A-B787-1B6A36FA8E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877" b="787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3402B2-FFC4-4CD4-BFAD-2C002BD2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969565"/>
            <a:ext cx="10113645" cy="1086677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Table in Azure</a:t>
            </a:r>
            <a:br>
              <a:rPr lang="en-US" dirty="0"/>
            </a:br>
            <a:r>
              <a:rPr lang="en-US" dirty="0"/>
              <a:t>EMP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2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4EBA39-25C5-45AA-BDC4-1D8FC5888B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79" b="947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670BB3-135A-44EA-9A8E-F122160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75582"/>
            <a:ext cx="10113645" cy="689114"/>
          </a:xfrm>
        </p:spPr>
        <p:txBody>
          <a:bodyPr/>
          <a:lstStyle/>
          <a:p>
            <a:pPr algn="ctr"/>
            <a:r>
              <a:rPr lang="en-US" dirty="0"/>
              <a:t>Sample Data Base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99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8C8CEC-E173-4805-8433-2B5FE86B39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47" b="9447"/>
          <a:stretch>
            <a:fillRect/>
          </a:stretch>
        </p:blipFill>
        <p:spPr>
          <a:xfrm>
            <a:off x="15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B3845D-EAEC-494C-A258-9448B945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Dimensions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23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82D46C-B036-49B6-9876-B30674B5AC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149" b="914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768C89-51C5-4564-A404-C4F8C636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Dimensions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85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FDE5C7-68C7-49F7-89AE-DB619CDE2E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29" b="672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85CD05-A48A-499F-8BD1-AE3C86C1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4698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{C9C36402-DE8D-4CD1-BE92-1321821251C7}tf22712842_win32</Template>
  <TotalTime>77</TotalTime>
  <Words>97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1_RetrospectVTI</vt:lpstr>
      <vt:lpstr>E-MAIL : 212976@ust-global.com      Name   : Neelakantam Suneel Kumar</vt:lpstr>
      <vt:lpstr>Storage Account in Azure with 4 containers (Input, Output, Backup, Download)</vt:lpstr>
      <vt:lpstr>File share with 2 directories (Project Azure 1 , Project GCP2)</vt:lpstr>
      <vt:lpstr>Message Queue with a message</vt:lpstr>
      <vt:lpstr>  Table in Azure EMP Table</vt:lpstr>
      <vt:lpstr>Sample Data Base </vt:lpstr>
      <vt:lpstr>Dimensions</vt:lpstr>
      <vt:lpstr>Dimensions</vt:lpstr>
      <vt:lpstr>Fact Table</vt:lpstr>
      <vt:lpstr>To Estimate the unit sales of retail goods</vt:lpstr>
      <vt:lpstr>Sample Data Base :Table   To Financial Need Programs for Consumer Loan Products</vt:lpstr>
      <vt:lpstr>To Financial Need Programs for Consumer Loan Products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:      Name : Neelakantam Suneel Kumar</dc:title>
  <dc:creator>Suneel kumar Neelakantam(UST,IN)</dc:creator>
  <cp:lastModifiedBy>Suneel kumar Neelakantam(UST,IN)</cp:lastModifiedBy>
  <cp:revision>7</cp:revision>
  <dcterms:created xsi:type="dcterms:W3CDTF">2022-04-20T15:29:15Z</dcterms:created>
  <dcterms:modified xsi:type="dcterms:W3CDTF">2022-04-20T16:46:31Z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