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8EFE-C4E0-4687-AE01-DECF48EDB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4E23-A43A-45A2-A335-4B627EF1B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35E0-DF2D-4443-8A05-52E55F3F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33B-8178-4C72-9F46-5AE0B9EE5E07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51A6-0888-4492-9398-34F254D3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D5E-A90A-4119-B99F-0309479D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107B-38EB-4536-B786-5653C21A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6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8EF2-4DA7-4A6D-A4A9-AA88F946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EE09A-C19E-4E6A-ADD6-3E37C9C36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FD5CD-A084-4164-84DF-E090C9BF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33B-8178-4C72-9F46-5AE0B9EE5E07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7E0BE-259C-4F80-8937-0B45C61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FC75-841E-4DC3-8F7A-CF1873D8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107B-38EB-4536-B786-5653C21A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2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69D9D-B6C9-44BE-A3DA-D6B3173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E1AD-C520-4BCA-9095-9359B6B3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8339B-EE13-44D6-A0D9-9053DA69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33B-8178-4C72-9F46-5AE0B9EE5E07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72C4-528B-45CC-80C2-E7E64615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220C-CF1E-4725-823A-6B375355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107B-38EB-4536-B786-5653C21A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9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1764-0D8F-4C9F-B55A-FDEC4358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ACE09-2852-4981-BDDE-6CD2C006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DAB10-CCD1-4EB6-BC22-ACA7C25F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33B-8178-4C72-9F46-5AE0B9EE5E07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E28B-3B13-4032-AADD-6EE91858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F0CC-80FB-4931-B563-D3D6964F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107B-38EB-4536-B786-5653C21A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0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2C4-3C1B-4DA5-8F8A-28D0A8A0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CA682-40F5-4C3B-BF73-BC4F6631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3FABD-70EB-4855-A5BB-2EBF8828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33B-8178-4C72-9F46-5AE0B9EE5E07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AB7A5-1936-4D86-9615-4990B4E8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244D0-55AE-442F-88F0-6B52FFE0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107B-38EB-4536-B786-5653C21A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3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E2B7-0A9E-48C9-8A45-660AAEB0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6748-72A2-4980-BA9A-29A07E7F1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00E6B-A4AE-4BFB-A102-0D3901B17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9828C-072A-4579-9238-5C6BC44E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33B-8178-4C72-9F46-5AE0B9EE5E07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3B8AE-9605-4EBE-AFBE-D737D558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A2ED7-6BA0-4B96-B082-0834C91A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107B-38EB-4536-B786-5653C21A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8599-E0C2-4266-868F-31C8B9DC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F6D71-F222-4605-9B0F-2622B942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026EA-AC61-40BA-88A9-62CA08266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7E58B-0F77-4C20-A4FE-B0E8B0D1A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586DB-E1B9-4788-BAD7-182CFA28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3A643-C405-4C16-9BF8-43C5A4EA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33B-8178-4C72-9F46-5AE0B9EE5E07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7F125-ED06-4FE3-94D3-87E028B9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BED73-9D33-45EC-ABD2-C90DD2BF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107B-38EB-4536-B786-5653C21A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5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DC13-CDC6-40D8-89C5-6CA1B28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5525D-4288-4B88-8506-53FC4A61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33B-8178-4C72-9F46-5AE0B9EE5E07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63AC-999E-4058-BD23-46C91AC2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6B660-BC90-4786-8246-6C917AA3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107B-38EB-4536-B786-5653C21A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9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BC792-F5F4-4F91-92B3-8B92155D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33B-8178-4C72-9F46-5AE0B9EE5E07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7583F-EE56-4D0C-8779-27262B28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21007-CAD5-4E4D-9194-99A528C1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107B-38EB-4536-B786-5653C21A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0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0D71-7F8A-41A1-AF23-C8665FAC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30FE-5444-4986-9887-91CA82F0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83DC3-E41F-405E-8540-4F6D2AEDC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420D-4ECB-4E1A-A477-D039A551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33B-8178-4C72-9F46-5AE0B9EE5E07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33DC5-CC4E-4204-B0AC-6085F860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06E4-8BDD-400C-81FA-BDE19A29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107B-38EB-4536-B786-5653C21A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0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56EF-8702-41E3-AC73-B58B670D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EAB5F-31D8-4BDA-8CF3-8905E1F02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3FC72-58AD-4215-82F1-194CA1364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4A04-DF19-4C91-99B6-A0057EBB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33B-8178-4C72-9F46-5AE0B9EE5E07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43470-666C-4629-9906-DE28404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5DD8F-A0D0-495E-B182-BC17C83C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107B-38EB-4536-B786-5653C21A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1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1D6CF-64DA-49FA-BBB6-35FCDA0E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123B-E718-4013-BBFA-3540864F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8276-90F6-45C5-8017-822C3651D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E33B-8178-4C72-9F46-5AE0B9EE5E07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7BEA-EC9E-4876-A20C-C78B9FDA4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9AB9-5A0A-42F9-9C64-202CC1900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1107B-38EB-4536-B786-5653C21A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2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53467-558D-46F6-AD98-C0F708B00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PROJECT</a:t>
            </a:r>
            <a:endParaRPr lang="en-IN" sz="48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A9A78-ABA2-4E9B-8501-23D77FA49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LEKSHMI PRIYA N-214386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2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A91A-62F4-49B2-8079-7345C87A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 WITH 4 CONTAINERS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FDD7BAD-0478-43EB-9381-A63E14EED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80708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05E9-1BFB-4AFA-BB9C-52AC2D1C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FILESHARE WITH 2 DIRECTORIES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574ABC-204C-4691-A25D-04BFE81BE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94543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3D92-EEA5-4A8B-9494-8A5A6D84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QUEUE WITH MESSAGE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805964-BE29-409E-9966-70801801D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7" y="1505243"/>
            <a:ext cx="9144000" cy="4987632"/>
          </a:xfrm>
        </p:spPr>
      </p:pic>
    </p:spTree>
    <p:extLst>
      <p:ext uri="{BB962C8B-B14F-4D97-AF65-F5344CB8AC3E}">
        <p14:creationId xmlns:p14="http://schemas.microsoft.com/office/powerpoint/2010/main" val="379264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5229-9A40-48C7-94B0-14272DC2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319781-32B6-4363-B9E0-9CE84888A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1505243"/>
            <a:ext cx="8876713" cy="4671720"/>
          </a:xfrm>
        </p:spPr>
      </p:pic>
    </p:spTree>
    <p:extLst>
      <p:ext uri="{BB962C8B-B14F-4D97-AF65-F5344CB8AC3E}">
        <p14:creationId xmlns:p14="http://schemas.microsoft.com/office/powerpoint/2010/main" val="214648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FB58-4052-4ED6-B2C7-763F5780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DATABASE WITH QUERY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347047-68E0-4E2F-A18A-B457DC454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71" y="1690688"/>
            <a:ext cx="8426547" cy="4486275"/>
          </a:xfrm>
        </p:spPr>
      </p:pic>
    </p:spTree>
    <p:extLst>
      <p:ext uri="{BB962C8B-B14F-4D97-AF65-F5344CB8AC3E}">
        <p14:creationId xmlns:p14="http://schemas.microsoft.com/office/powerpoint/2010/main" val="6604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31F-3720-4140-9454-38FD7417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DATABASEWITH DIMENSIONS AND FACT TABLES –TO ESTIMATE THE UNIT SALES OF RETAIL GOODS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EDA756-EB1C-47EC-894D-C7D26F121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32" y="1617785"/>
            <a:ext cx="8370277" cy="4835334"/>
          </a:xfrm>
        </p:spPr>
      </p:pic>
    </p:spTree>
    <p:extLst>
      <p:ext uri="{BB962C8B-B14F-4D97-AF65-F5344CB8AC3E}">
        <p14:creationId xmlns:p14="http://schemas.microsoft.com/office/powerpoint/2010/main" val="200177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EF9-4478-4542-9DE6-66F41FF1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DATABASEWITH DIMENSIONS AND FACT TABLES-FINANCIAL NEED PROGRAMS FOR CONSUMER LOAN PRODUCTS</a:t>
            </a:r>
            <a:endParaRPr lang="en-IN" sz="2400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6E3B0F-98D3-4DC1-B454-C41966131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8071296" cy="4351338"/>
          </a:xfrm>
        </p:spPr>
      </p:pic>
    </p:spTree>
    <p:extLst>
      <p:ext uri="{BB962C8B-B14F-4D97-AF65-F5344CB8AC3E}">
        <p14:creationId xmlns:p14="http://schemas.microsoft.com/office/powerpoint/2010/main" val="330683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AZURE PROJECT</vt:lpstr>
      <vt:lpstr>STORAGE ACCOUNT WITH 4 CONTAINERS</vt:lpstr>
      <vt:lpstr>FILESHARE WITH 2 DIRECTORIES</vt:lpstr>
      <vt:lpstr>MESSAGE QUEUE WITH MESSAGE</vt:lpstr>
      <vt:lpstr>TABLE</vt:lpstr>
      <vt:lpstr>SAMPLE DATABASE WITH QUERY</vt:lpstr>
      <vt:lpstr>SAMPLE DATABASEWITH DIMENSIONS AND FACT TABLES –TO ESTIMATE THE UNIT SALES OF RETAIL GOODS</vt:lpstr>
      <vt:lpstr>SAMPLE DATABASEWITH DIMENSIONS AND FACT TABLES-FINANCIAL NEED PROGRAMS FOR CONSUMER LOAN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PROJECT</dc:title>
  <dc:creator>Lekshmi Priya N(UST,IN)</dc:creator>
  <cp:lastModifiedBy>Lekshmi Priya N(UST,IN)</cp:lastModifiedBy>
  <cp:revision>2</cp:revision>
  <dcterms:created xsi:type="dcterms:W3CDTF">2022-04-20T16:15:45Z</dcterms:created>
  <dcterms:modified xsi:type="dcterms:W3CDTF">2022-04-20T16:34:43Z</dcterms:modified>
</cp:coreProperties>
</file>