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532d129f4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532d129f4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532d129f4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532d129f4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532d129f4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532d129f4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532d129f4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532d129f4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532d129f4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532d129f4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532d129f4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2532d129f4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532d129f4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2532d129f4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7950" y="17394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600">
                <a:solidFill>
                  <a:srgbClr val="000000"/>
                </a:solidFill>
                <a:highlight>
                  <a:schemeClr val="lt2"/>
                </a:highlight>
                <a:latin typeface="Arial"/>
                <a:ea typeface="Arial"/>
                <a:cs typeface="Arial"/>
                <a:sym typeface="Arial"/>
              </a:rPr>
              <a:t>NABEEL P K</a:t>
            </a:r>
            <a:endParaRPr b="0" sz="3600">
              <a:solidFill>
                <a:srgbClr val="000000"/>
              </a:solidFill>
              <a:highlight>
                <a:schemeClr val="lt2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88">
              <a:solidFill>
                <a:srgbClr val="000000"/>
              </a:solidFill>
              <a:highlight>
                <a:schemeClr val="lt2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600">
                <a:solidFill>
                  <a:srgbClr val="000000"/>
                </a:solidFill>
                <a:highlight>
                  <a:schemeClr val="lt2"/>
                </a:highlight>
                <a:latin typeface="Arial"/>
                <a:ea typeface="Arial"/>
                <a:cs typeface="Arial"/>
                <a:sym typeface="Arial"/>
              </a:rPr>
              <a:t>214422@ust-global.com </a:t>
            </a:r>
            <a:endParaRPr b="0" sz="3600">
              <a:solidFill>
                <a:srgbClr val="000000"/>
              </a:solidFill>
              <a:highlight>
                <a:schemeClr val="lt2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640175" y="5521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Storage Account in Azure with 4 </a:t>
            </a:r>
            <a:r>
              <a:rPr b="0" lang="en"/>
              <a:t>container</a:t>
            </a:r>
            <a:r>
              <a:rPr b="0" lang="en"/>
              <a:t>  </a:t>
            </a:r>
            <a:endParaRPr b="0"/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925" y="1344175"/>
            <a:ext cx="6824901" cy="3702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618350" y="5854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F</a:t>
            </a:r>
            <a:r>
              <a:rPr b="0" lang="en"/>
              <a:t>ile Share with 2 directory  </a:t>
            </a:r>
            <a:endParaRPr/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5600" y="1284175"/>
            <a:ext cx="6621716" cy="371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7800" y="5632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Message Queue with message</a:t>
            </a:r>
            <a:endParaRPr b="0"/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2663" y="1339725"/>
            <a:ext cx="6678668" cy="3740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784975" y="6187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Table</a:t>
            </a:r>
            <a:endParaRPr b="0"/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088" y="1339700"/>
            <a:ext cx="6553822" cy="3684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673900" y="6076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Sample Database with SQL query </a:t>
            </a:r>
            <a:endParaRPr b="0"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5213" y="1298400"/>
            <a:ext cx="6573564" cy="369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727800" y="4410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1940"/>
              <a:t>Sample database with D</a:t>
            </a:r>
            <a:r>
              <a:rPr b="0" lang="en" sz="1940"/>
              <a:t>imension</a:t>
            </a:r>
            <a:r>
              <a:rPr b="0" lang="en" sz="1940"/>
              <a:t> &amp; Fact tables-To estimate the unit sales of retail goods</a:t>
            </a:r>
            <a:endParaRPr b="0" sz="1940"/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2650" y="1295275"/>
            <a:ext cx="6678712" cy="3740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662800" y="4854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1030"/>
              <a:buFont typeface="Arial"/>
              <a:buNone/>
            </a:pPr>
            <a:r>
              <a:rPr b="0" lang="en" sz="1940"/>
              <a:t>Sample database with Dimension &amp; Fact tables-financial need programs for consumer loan products</a:t>
            </a:r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5563" y="1350800"/>
            <a:ext cx="6632883" cy="3729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