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4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2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62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2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35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6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3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3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3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B36196-08E8-4D83-9CC9-569D3CC8E1F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3651-163E-41D0-A41A-9D0F370D3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1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NASIYA NOUSHAD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214353@UST-GLOBAL.COM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3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Storage Account in Azure with 4 Containers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275007"/>
            <a:ext cx="11578107" cy="5344733"/>
          </a:xfrm>
        </p:spPr>
      </p:pic>
    </p:spTree>
    <p:extLst>
      <p:ext uri="{BB962C8B-B14F-4D97-AF65-F5344CB8AC3E}">
        <p14:creationId xmlns:p14="http://schemas.microsoft.com/office/powerpoint/2010/main" val="419836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Azure File shares with 2 directories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1249251"/>
            <a:ext cx="11758411" cy="5460642"/>
          </a:xfrm>
        </p:spPr>
      </p:pic>
    </p:spTree>
    <p:extLst>
      <p:ext uri="{BB962C8B-B14F-4D97-AF65-F5344CB8AC3E}">
        <p14:creationId xmlns:p14="http://schemas.microsoft.com/office/powerpoint/2010/main" val="114396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Message Queue with a message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236372"/>
            <a:ext cx="11642502" cy="5306096"/>
          </a:xfrm>
        </p:spPr>
      </p:pic>
    </p:spTree>
    <p:extLst>
      <p:ext uri="{BB962C8B-B14F-4D97-AF65-F5344CB8AC3E}">
        <p14:creationId xmlns:p14="http://schemas.microsoft.com/office/powerpoint/2010/main" val="28540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Table</a:t>
            </a:r>
            <a:endParaRPr lang="en-IN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6" y="1152983"/>
            <a:ext cx="11475077" cy="5363727"/>
          </a:xfrm>
        </p:spPr>
      </p:pic>
    </p:spTree>
    <p:extLst>
      <p:ext uri="{BB962C8B-B14F-4D97-AF65-F5344CB8AC3E}">
        <p14:creationId xmlns:p14="http://schemas.microsoft.com/office/powerpoint/2010/main" val="32519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Sample Database with Query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236372"/>
            <a:ext cx="11668259" cy="5396248"/>
          </a:xfrm>
        </p:spPr>
      </p:pic>
    </p:spTree>
    <p:extLst>
      <p:ext uri="{BB962C8B-B14F-4D97-AF65-F5344CB8AC3E}">
        <p14:creationId xmlns:p14="http://schemas.microsoft.com/office/powerpoint/2010/main" val="26143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To Estimate the Unit </a:t>
            </a:r>
            <a:r>
              <a:rPr lang="en-IN" sz="3200" b="1" dirty="0"/>
              <a:t>S</a:t>
            </a:r>
            <a:r>
              <a:rPr lang="en-IN" sz="3200" b="1" dirty="0" smtClean="0"/>
              <a:t>ales of Retail </a:t>
            </a:r>
            <a:r>
              <a:rPr lang="en-IN" sz="3200" b="1" dirty="0"/>
              <a:t>G</a:t>
            </a:r>
            <a:r>
              <a:rPr lang="en-IN" sz="3200" b="1" dirty="0" smtClean="0"/>
              <a:t>oods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352282"/>
            <a:ext cx="11616743" cy="5190186"/>
          </a:xfrm>
        </p:spPr>
      </p:pic>
    </p:spTree>
    <p:extLst>
      <p:ext uri="{BB962C8B-B14F-4D97-AF65-F5344CB8AC3E}">
        <p14:creationId xmlns:p14="http://schemas.microsoft.com/office/powerpoint/2010/main" val="20668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Financial Needs </a:t>
            </a:r>
            <a:r>
              <a:rPr lang="en-IN" sz="3200" b="1" dirty="0"/>
              <a:t>P</a:t>
            </a:r>
            <a:r>
              <a:rPr lang="en-IN" sz="3200" b="1" dirty="0" smtClean="0"/>
              <a:t>rograms for Consumer </a:t>
            </a:r>
            <a:r>
              <a:rPr lang="en-IN" sz="3200" b="1" dirty="0"/>
              <a:t>L</a:t>
            </a:r>
            <a:r>
              <a:rPr lang="en-IN" sz="3200" b="1" dirty="0" smtClean="0"/>
              <a:t>oan </a:t>
            </a:r>
            <a:r>
              <a:rPr lang="en-IN" sz="3200" b="1" dirty="0"/>
              <a:t>P</a:t>
            </a:r>
            <a:r>
              <a:rPr lang="en-IN" sz="3200" b="1" dirty="0" smtClean="0"/>
              <a:t>roducts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3" y="1531274"/>
            <a:ext cx="11797048" cy="5191497"/>
          </a:xfrm>
        </p:spPr>
      </p:pic>
    </p:spTree>
    <p:extLst>
      <p:ext uri="{BB962C8B-B14F-4D97-AF65-F5344CB8AC3E}">
        <p14:creationId xmlns:p14="http://schemas.microsoft.com/office/powerpoint/2010/main" val="3222459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41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NASIYA NOUSHAD</vt:lpstr>
      <vt:lpstr>Storage Account in Azure with 4 Containers</vt:lpstr>
      <vt:lpstr>Azure File shares with 2 directories</vt:lpstr>
      <vt:lpstr>Message Queue with a message</vt:lpstr>
      <vt:lpstr>Table</vt:lpstr>
      <vt:lpstr>Sample Database with Query</vt:lpstr>
      <vt:lpstr>To Estimate the Unit Sales of Retail Goods</vt:lpstr>
      <vt:lpstr>Financial Needs Programs for Consumer Loan Products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NASIYA NOUSHAD</dc:title>
  <dc:creator>User</dc:creator>
  <cp:lastModifiedBy>User</cp:lastModifiedBy>
  <cp:revision>4</cp:revision>
  <dcterms:created xsi:type="dcterms:W3CDTF">2022-04-20T15:18:31Z</dcterms:created>
  <dcterms:modified xsi:type="dcterms:W3CDTF">2022-04-20T16:13:33Z</dcterms:modified>
</cp:coreProperties>
</file>