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152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582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5619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723501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2184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8555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008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6155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976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590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934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115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597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340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924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01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50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0427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NIKHIL K</a:t>
            </a:r>
            <a:br>
              <a:rPr lang="en-US" dirty="0" smtClean="0"/>
            </a:br>
            <a:r>
              <a:rPr lang="en-US" sz="4800" dirty="0" smtClean="0"/>
              <a:t>214398@ust-global.com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01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077" y="0"/>
            <a:ext cx="9404723" cy="1400530"/>
          </a:xfrm>
        </p:spPr>
        <p:txBody>
          <a:bodyPr/>
          <a:lstStyle/>
          <a:p>
            <a:r>
              <a:rPr lang="en-US" sz="2800" dirty="0" smtClean="0"/>
              <a:t>Blob containers</a:t>
            </a:r>
            <a:endParaRPr lang="en-US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811369"/>
            <a:ext cx="12192000" cy="6046632"/>
          </a:xfrm>
        </p:spPr>
      </p:pic>
    </p:spTree>
    <p:extLst>
      <p:ext uri="{BB962C8B-B14F-4D97-AF65-F5344CB8AC3E}">
        <p14:creationId xmlns:p14="http://schemas.microsoft.com/office/powerpoint/2010/main" val="3558065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320" y="59588"/>
            <a:ext cx="9404723" cy="1400530"/>
          </a:xfrm>
        </p:spPr>
        <p:txBody>
          <a:bodyPr/>
          <a:lstStyle/>
          <a:p>
            <a:r>
              <a:rPr lang="en-US" sz="2800" dirty="0" smtClean="0"/>
              <a:t>File shares</a:t>
            </a:r>
            <a:endParaRPr lang="en-US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9853"/>
            <a:ext cx="12192000" cy="6098147"/>
          </a:xfrm>
        </p:spPr>
      </p:pic>
    </p:spTree>
    <p:extLst>
      <p:ext uri="{BB962C8B-B14F-4D97-AF65-F5344CB8AC3E}">
        <p14:creationId xmlns:p14="http://schemas.microsoft.com/office/powerpoint/2010/main" val="3086845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404723" cy="1428245"/>
          </a:xfrm>
        </p:spPr>
        <p:txBody>
          <a:bodyPr/>
          <a:lstStyle/>
          <a:p>
            <a:r>
              <a:rPr lang="en-US" sz="2800" dirty="0" smtClean="0"/>
              <a:t>Message queue</a:t>
            </a:r>
            <a:endParaRPr lang="en-US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5458"/>
            <a:ext cx="12227660" cy="6162541"/>
          </a:xfrm>
        </p:spPr>
      </p:pic>
    </p:spTree>
    <p:extLst>
      <p:ext uri="{BB962C8B-B14F-4D97-AF65-F5344CB8AC3E}">
        <p14:creationId xmlns:p14="http://schemas.microsoft.com/office/powerpoint/2010/main" val="723302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592" y="0"/>
            <a:ext cx="9404723" cy="1400530"/>
          </a:xfrm>
        </p:spPr>
        <p:txBody>
          <a:bodyPr/>
          <a:lstStyle/>
          <a:p>
            <a:r>
              <a:rPr lang="en-US" sz="2800" dirty="0" smtClean="0"/>
              <a:t>Table</a:t>
            </a:r>
            <a:endParaRPr lang="en-US" sz="28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7127"/>
            <a:ext cx="12192000" cy="6020873"/>
          </a:xfrm>
        </p:spPr>
      </p:pic>
    </p:spTree>
    <p:extLst>
      <p:ext uri="{BB962C8B-B14F-4D97-AF65-F5344CB8AC3E}">
        <p14:creationId xmlns:p14="http://schemas.microsoft.com/office/powerpoint/2010/main" val="1352745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062" y="-12879"/>
            <a:ext cx="9404723" cy="1400530"/>
          </a:xfrm>
        </p:spPr>
        <p:txBody>
          <a:bodyPr/>
          <a:lstStyle/>
          <a:p>
            <a:r>
              <a:rPr lang="en-US" sz="2800" dirty="0" smtClean="0"/>
              <a:t>Sample DB with query</a:t>
            </a:r>
            <a:endParaRPr lang="en-US" sz="28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87386"/>
            <a:ext cx="12189875" cy="6170614"/>
          </a:xfrm>
        </p:spPr>
      </p:pic>
    </p:spTree>
    <p:extLst>
      <p:ext uri="{BB962C8B-B14F-4D97-AF65-F5344CB8AC3E}">
        <p14:creationId xmlns:p14="http://schemas.microsoft.com/office/powerpoint/2010/main" val="4278482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214" y="-17686"/>
            <a:ext cx="9404723" cy="1400530"/>
          </a:xfrm>
        </p:spPr>
        <p:txBody>
          <a:bodyPr/>
          <a:lstStyle/>
          <a:p>
            <a:r>
              <a:rPr lang="en-US" sz="2800" dirty="0" smtClean="0"/>
              <a:t>Project 1</a:t>
            </a:r>
            <a:endParaRPr lang="en-US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2579"/>
            <a:ext cx="12224275" cy="6175421"/>
          </a:xfrm>
        </p:spPr>
      </p:pic>
    </p:spTree>
    <p:extLst>
      <p:ext uri="{BB962C8B-B14F-4D97-AF65-F5344CB8AC3E}">
        <p14:creationId xmlns:p14="http://schemas.microsoft.com/office/powerpoint/2010/main" val="1471283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025" y="0"/>
            <a:ext cx="9404723" cy="1400530"/>
          </a:xfrm>
        </p:spPr>
        <p:txBody>
          <a:bodyPr/>
          <a:lstStyle/>
          <a:p>
            <a:r>
              <a:rPr lang="en-US" sz="2800" dirty="0" smtClean="0"/>
              <a:t>Project 2</a:t>
            </a:r>
            <a:endParaRPr lang="en-US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826" y="695459"/>
            <a:ext cx="12234825" cy="6162540"/>
          </a:xfrm>
        </p:spPr>
      </p:pic>
    </p:spTree>
    <p:extLst>
      <p:ext uri="{BB962C8B-B14F-4D97-AF65-F5344CB8AC3E}">
        <p14:creationId xmlns:p14="http://schemas.microsoft.com/office/powerpoint/2010/main" val="4208240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112</TotalTime>
  <Words>17</Words>
  <Application>Microsoft Office PowerPoint</Application>
  <PresentationFormat>Widescreen</PresentationFormat>
  <Paragraphs>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</vt:lpstr>
      <vt:lpstr>NIKHIL K 214398@ust-global.com</vt:lpstr>
      <vt:lpstr>Blob containers</vt:lpstr>
      <vt:lpstr>File shares</vt:lpstr>
      <vt:lpstr>Message queue</vt:lpstr>
      <vt:lpstr>Table</vt:lpstr>
      <vt:lpstr>Sample DB with query</vt:lpstr>
      <vt:lpstr>Project 1</vt:lpstr>
      <vt:lpstr>Project 2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WinTech</dc:creator>
  <cp:lastModifiedBy>WinTech</cp:lastModifiedBy>
  <cp:revision>9</cp:revision>
  <dcterms:created xsi:type="dcterms:W3CDTF">2022-04-20T14:49:41Z</dcterms:created>
  <dcterms:modified xsi:type="dcterms:W3CDTF">2022-04-20T16:49:33Z</dcterms:modified>
</cp:coreProperties>
</file>