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50aeac21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50aeac21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50aeac21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50aeac21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50aeac21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50aeac21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50aeac21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50aeac21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50aeac21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50aeac21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50aeac21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50aeac21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50aeac21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50aeac21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50aeac21e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50aeac21e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1162429"/>
            <a:ext cx="8222100" cy="198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</a:t>
            </a:r>
            <a:r>
              <a:rPr b="1" i="1" lang="en"/>
              <a:t>NITHIN N S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r>
              <a:rPr b="1" i="1" lang="en"/>
              <a:t>214421@ust-global.com</a:t>
            </a:r>
            <a:endParaRPr b="1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45025"/>
            <a:ext cx="85206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Storage account in Azure with 4 containers</a:t>
            </a:r>
            <a:endParaRPr b="1" i="1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4350"/>
            <a:ext cx="9144000" cy="41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45025"/>
            <a:ext cx="85206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File share with two directories </a:t>
            </a:r>
            <a:endParaRPr b="1" i="1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25" y="904125"/>
            <a:ext cx="9073673" cy="41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Message Queue with a message</a:t>
            </a:r>
            <a:endParaRPr b="1" i="1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800"/>
            <a:ext cx="9254525" cy="405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Table </a:t>
            </a:r>
            <a:endParaRPr b="1" i="1"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25" y="944325"/>
            <a:ext cx="9073675" cy="41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Sample Database with query </a:t>
            </a:r>
            <a:endParaRPr b="1" i="1"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3998" cy="403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Sample Database with Dimensions &amp; Fact Tables-</a:t>
            </a:r>
            <a:r>
              <a:rPr b="1" i="1" lang="en"/>
              <a:t>To estimate the unit sales of retail goods  </a:t>
            </a:r>
            <a:endParaRPr b="1" i="1"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6850"/>
            <a:ext cx="9144000" cy="370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10000"/>
            <a:ext cx="85206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i="1" lang="en"/>
              <a:t>Sample Database with Dimensions &amp; Fact Tables-</a:t>
            </a:r>
            <a:r>
              <a:rPr b="1" i="1" lang="en"/>
              <a:t>Financial need programs for consumer loan products</a:t>
            </a:r>
            <a:r>
              <a:rPr b="1" i="1" lang="en"/>
              <a:t> </a:t>
            </a:r>
            <a:endParaRPr b="1" i="1"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2175"/>
            <a:ext cx="9144000" cy="36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