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53168d3d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53168d3d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53168d3d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53168d3d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53168d3d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53168d3d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53168d3d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53168d3d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53168d3d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53168d3d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53168d3d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53168d3d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53168d3d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53168d3d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53168d3d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53168d3d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NIKHILA P 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214401@ust-global.com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Account in Azure with 4 Containers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75" y="1152475"/>
            <a:ext cx="8750152" cy="34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Fileshare with 2 Directories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00" y="1152475"/>
            <a:ext cx="8646400" cy="372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Queue with a message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75" y="1101038"/>
            <a:ext cx="8750149" cy="35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00" y="1152475"/>
            <a:ext cx="8712948" cy="36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2550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Database with query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75375" y="101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75" y="1017450"/>
            <a:ext cx="8520601" cy="36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279800"/>
            <a:ext cx="85206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79"/>
              <a:t>Sample Database with Dimensions and Fact Tables-To estimate the unit sales of retail goods</a:t>
            </a:r>
            <a:endParaRPr sz="19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80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13" y="1152475"/>
            <a:ext cx="8688173" cy="36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rPr lang="en" sz="1979"/>
              <a:t>Sample Database with Dimensions and Fact Tables-Financial Need Programs for Consumer Loan Products</a:t>
            </a:r>
            <a:endParaRPr sz="1979"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675801" cy="34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2937350" y="2113175"/>
            <a:ext cx="41025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YOU….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