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EFB5-E9C7-4B10-B148-A157A2375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E419AB-C6CB-44A9-99BA-5C5E4C678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FF82A-88E7-4C33-B3FF-35A40665D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85A4-5926-48CB-97A5-ECECE4356150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565EA-9646-4E07-A1A7-9B89B5C83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0B9AC-CE5F-4467-913A-3A9BA3F9A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8EDD-3EC5-4AE8-8FDD-19B4AE77F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23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09B1B-D2E0-4BB8-AC1A-A0FFED207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E778F-AD00-46BC-8219-37A8A6358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0FD4D-381D-4AAB-8978-AACD122B4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85A4-5926-48CB-97A5-ECECE4356150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B3410-88CD-4C7C-A0DE-60848A2D9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0740E-CB15-4E26-AE0B-00018CCAC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8EDD-3EC5-4AE8-8FDD-19B4AE77F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73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14AB57-3B67-4E8B-9B6B-6FB869609F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D15D80-5B62-4B0D-A78B-D3BF2BFEE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AA17A-3FEC-4E21-A0BB-4CA2636B4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85A4-5926-48CB-97A5-ECECE4356150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2EC59-2E0B-4AC5-AFDE-5A4166074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3ACD5-C27D-49DE-987F-63D2ECC4D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8EDD-3EC5-4AE8-8FDD-19B4AE77F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2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50F94-7119-401B-91D0-3E6675D01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56EFD-CFB7-414B-A99E-EFD00158C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5B22B-A43A-4292-AC3B-C8D934013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85A4-5926-48CB-97A5-ECECE4356150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9EE2C-97EF-4807-8A76-6F3C343A3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5EE96-0CF2-427B-84CA-1BA1A5437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8EDD-3EC5-4AE8-8FDD-19B4AE77F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66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BCD1-928B-413C-A28C-4E2AA5BF0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DE3FF-D195-4E64-8C32-BDCB19746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84456-041C-4C55-A410-E1DD1073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85A4-5926-48CB-97A5-ECECE4356150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7E86F-5940-4FCB-A09B-E427103C5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A9544-66AD-4BE2-AF1E-B367AAC51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8EDD-3EC5-4AE8-8FDD-19B4AE77F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7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98FF4-A794-48F1-8D1A-60F77E2C4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2979A-7DDA-450B-B36F-48D1255963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1F154-039C-43BA-A99C-FB7CCEB9D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5007C-852A-4411-8B0A-3834652F4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85A4-5926-48CB-97A5-ECECE4356150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4223C-B9D6-4156-991B-7F30FF117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15085-57DA-49BF-962B-C0DD0B2C5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8EDD-3EC5-4AE8-8FDD-19B4AE77F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38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3C10-7EDB-4FBA-A911-B6339769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34DC3-C1D1-42B6-8C55-2E84E6E7A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D7903-37BD-4511-823A-65B1C4A4E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259A2-54C0-4294-8C3D-868CCEAB25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360D83-3112-446C-BC93-82EF4E8B38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83939F-BE4E-4F17-85BB-29FEA9569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85A4-5926-48CB-97A5-ECECE4356150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9C007D-0893-4698-8D57-DCC07A137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45039A-E50A-443F-887D-45FE40E14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8EDD-3EC5-4AE8-8FDD-19B4AE77F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41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A3E89-EDC3-47F5-A35C-7DCEE77ED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C16326-D042-4976-B711-5BF776F54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85A4-5926-48CB-97A5-ECECE4356150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D8E6D1-4F60-4B06-A656-1C30721CD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20812-E478-4AE1-A780-9E9796D4A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8EDD-3EC5-4AE8-8FDD-19B4AE77F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4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3B1414-E645-4C32-918D-13E9E25B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85A4-5926-48CB-97A5-ECECE4356150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BDFFA4-15AF-43D1-B314-24F66426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44348-350D-42FB-8BD5-B875C6077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8EDD-3EC5-4AE8-8FDD-19B4AE77F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29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1D1B6-C7ED-4A91-886B-B6B6501C1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CBD28-A8F0-4D85-9C8A-4E23DA0ED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5271E4-EE05-483A-9EDB-8155D0CFF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74478-BDE1-444F-BB80-AD0E7BD3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85A4-5926-48CB-97A5-ECECE4356150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9061C-D4F0-49B6-BEBE-10AE8D4E3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4CEB4-51EF-405E-8DD2-86F4C1826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8EDD-3EC5-4AE8-8FDD-19B4AE77F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6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4E79B-E35F-4907-8A34-A9AFBAA0E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898DFB-2459-40FD-AB01-A83944526A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05AB7-DBB0-47C5-BEDF-63E24862D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67E97A-C02A-44ED-9702-284449A12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85A4-5926-48CB-97A5-ECECE4356150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4CCBB-5D61-4C49-A1B7-FE5741E63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AC0FC-DD35-46B1-9FAE-74065351E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8EDD-3EC5-4AE8-8FDD-19B4AE77F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96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EF98BD-E60B-4059-9E2F-9CDB773ED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12DC0-D5B7-4D66-BD5C-0C92B9108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E4375-F817-4C26-BB64-9264D3E683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B85A4-5926-48CB-97A5-ECECE4356150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BD194-E928-410A-8C23-44B6367FB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7D7B1-B6A3-4ED8-8460-040DCAE580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88EDD-3EC5-4AE8-8FDD-19B4AE77F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05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66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AE4E25-48DA-42F4-A7E6-947D9CC0A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0997" y="1607809"/>
            <a:ext cx="9236026" cy="2876680"/>
          </a:xfrm>
        </p:spPr>
        <p:txBody>
          <a:bodyPr anchor="b">
            <a:normAutofit/>
          </a:bodyPr>
          <a:lstStyle/>
          <a:p>
            <a:pPr algn="l"/>
            <a:r>
              <a:rPr lang="en-US" sz="6600" b="1">
                <a:solidFill>
                  <a:srgbClr val="FFFFFF"/>
                </a:solidFill>
              </a:rPr>
              <a:t>SHAIK ZEENATH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EF4385-19F9-4D58-AD34-45C66D5B2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7499" y="4810308"/>
            <a:ext cx="9003022" cy="1076551"/>
          </a:xfrm>
        </p:spPr>
        <p:txBody>
          <a:bodyPr>
            <a:normAutofit/>
          </a:bodyPr>
          <a:lstStyle/>
          <a:p>
            <a:pPr algn="l"/>
            <a:r>
              <a:rPr lang="en-US"/>
              <a:t>                                        212992</a:t>
            </a:r>
          </a:p>
          <a:p>
            <a:pPr algn="l"/>
            <a:r>
              <a:rPr lang="en-US"/>
              <a:t>                         212992@ust-global.com</a:t>
            </a:r>
          </a:p>
        </p:txBody>
      </p:sp>
    </p:spTree>
    <p:extLst>
      <p:ext uri="{BB962C8B-B14F-4D97-AF65-F5344CB8AC3E}">
        <p14:creationId xmlns:p14="http://schemas.microsoft.com/office/powerpoint/2010/main" val="224988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72554F2-B9E8-4D68-B032-2A1AC3B762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1"/>
          <a:stretch/>
        </p:blipFill>
        <p:spPr>
          <a:xfrm>
            <a:off x="810627" y="643467"/>
            <a:ext cx="10570745" cy="5571065"/>
          </a:xfrm>
          <a:prstGeom prst="rect">
            <a:avLst/>
          </a:prstGeom>
          <a:ln>
            <a:noFill/>
          </a:ln>
        </p:spPr>
      </p:pic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68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A939998-0835-45AC-A3CF-6361C0996E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8"/>
          <a:stretch/>
        </p:blipFill>
        <p:spPr>
          <a:xfrm>
            <a:off x="810617" y="685671"/>
            <a:ext cx="10570766" cy="5571065"/>
          </a:xfrm>
          <a:prstGeom prst="rect">
            <a:avLst/>
          </a:prstGeom>
          <a:ln>
            <a:noFill/>
          </a:ln>
        </p:spPr>
      </p:pic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5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1835D0C-6DCD-42A1-BF16-998D56CE58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0"/>
          <a:stretch/>
        </p:blipFill>
        <p:spPr>
          <a:xfrm>
            <a:off x="810646" y="643467"/>
            <a:ext cx="10570708" cy="5571065"/>
          </a:xfrm>
          <a:prstGeom prst="rect">
            <a:avLst/>
          </a:prstGeom>
          <a:ln>
            <a:noFill/>
          </a:ln>
        </p:spPr>
      </p:pic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12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CAD78A3-EC9A-4965-9280-AAF044BD0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08" y="643467"/>
            <a:ext cx="10713584" cy="5571065"/>
          </a:xfrm>
          <a:prstGeom prst="rect">
            <a:avLst/>
          </a:prstGeom>
          <a:ln>
            <a:noFill/>
          </a:ln>
        </p:spPr>
      </p:pic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70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E421A58-39FD-449E-BF2D-D77A0F94B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52" y="643467"/>
            <a:ext cx="10462095" cy="5571065"/>
          </a:xfrm>
          <a:prstGeom prst="rect">
            <a:avLst/>
          </a:prstGeom>
          <a:ln>
            <a:noFill/>
          </a:ln>
        </p:spPr>
      </p:pic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16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28140C6-F6FA-48DD-8F69-16CDCEBFB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89102"/>
            <a:ext cx="10905066" cy="5479794"/>
          </a:xfrm>
          <a:prstGeom prst="rect">
            <a:avLst/>
          </a:prstGeom>
          <a:ln>
            <a:noFill/>
          </a:ln>
        </p:spPr>
      </p:pic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92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C43FD07-E378-4CC1-9E0D-8BDEAC4588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52" y="643467"/>
            <a:ext cx="10462095" cy="5571065"/>
          </a:xfrm>
          <a:prstGeom prst="rect">
            <a:avLst/>
          </a:prstGeom>
          <a:ln>
            <a:noFill/>
          </a:ln>
        </p:spPr>
      </p:pic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71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7570903-FC50-427E-A339-B979402159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52" y="643467"/>
            <a:ext cx="10462095" cy="5571065"/>
          </a:xfrm>
          <a:prstGeom prst="rect">
            <a:avLst/>
          </a:prstGeom>
          <a:ln>
            <a:noFill/>
          </a:ln>
        </p:spPr>
      </p:pic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35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10</Words>
  <Application>Microsoft Office PowerPoint</Application>
  <PresentationFormat>Widescreen</PresentationFormat>
  <Paragraphs>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SHAIK ZEENATH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SHAIK ZEENATH</dc:title>
  <dc:creator>Shaik Zeenath(UST,IN)</dc:creator>
  <cp:lastModifiedBy>Shaik Zeenath(UST,IN)</cp:lastModifiedBy>
  <cp:revision>3</cp:revision>
  <dcterms:created xsi:type="dcterms:W3CDTF">2022-04-20T15:00:54Z</dcterms:created>
  <dcterms:modified xsi:type="dcterms:W3CDTF">2022-04-20T16:19:46Z</dcterms:modified>
</cp:coreProperties>
</file>