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7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4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6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6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0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8C4BF8-D756-499A-AC32-318149DA6F8A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08AC42-70B7-482B-B5B5-6E2BD7ECA07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F75FFD-474C-4D95-8297-3998DF8E5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27" y="2344016"/>
            <a:ext cx="10058400" cy="2916141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1"/>
                </a:solidFill>
                <a:latin typeface="+mn-lt"/>
              </a:rPr>
              <a:t>SAURAV K S </a:t>
            </a:r>
          </a:p>
          <a:p>
            <a:pPr algn="ctr"/>
            <a:r>
              <a:rPr lang="en-IN" sz="5400" b="1" dirty="0">
                <a:solidFill>
                  <a:schemeClr val="tx1"/>
                </a:solidFill>
                <a:latin typeface="+mn-lt"/>
              </a:rPr>
              <a:t>214367@</a:t>
            </a:r>
            <a:r>
              <a:rPr lang="en-IN" sz="5400" b="1" cap="none" dirty="0">
                <a:solidFill>
                  <a:schemeClr val="tx1"/>
                </a:solidFill>
                <a:latin typeface="+mn-lt"/>
              </a:rPr>
              <a:t>ust-global.com</a:t>
            </a:r>
            <a:endParaRPr lang="en-IN" sz="5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0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7F54-94AA-48F0-B15A-52F07D39E5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26243" y="0"/>
            <a:ext cx="7951788" cy="495300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+mn-lt"/>
              </a:rPr>
              <a:t>     STORAGE ACCOUNT IN AZURE WITH FOUR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4626E-A7B3-47FD-9222-5184A39F3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5429"/>
          <a:stretch/>
        </p:blipFill>
        <p:spPr>
          <a:xfrm>
            <a:off x="0" y="546754"/>
            <a:ext cx="12192000" cy="59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EC59C-AD6C-45BB-A5A3-8043D644DD32}"/>
              </a:ext>
            </a:extLst>
          </p:cNvPr>
          <p:cNvSpPr txBox="1"/>
          <p:nvPr/>
        </p:nvSpPr>
        <p:spPr>
          <a:xfrm>
            <a:off x="103695" y="0"/>
            <a:ext cx="9162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FILE SHARE WITH TWO 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EA1CA-79F0-461B-BE5C-FFDDBFAE1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b="5704"/>
          <a:stretch/>
        </p:blipFill>
        <p:spPr>
          <a:xfrm>
            <a:off x="0" y="603315"/>
            <a:ext cx="12192000" cy="58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2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F27FD-F524-44C3-87E5-89BDEA347698}"/>
              </a:ext>
            </a:extLst>
          </p:cNvPr>
          <p:cNvSpPr txBox="1"/>
          <p:nvPr/>
        </p:nvSpPr>
        <p:spPr>
          <a:xfrm>
            <a:off x="0" y="0"/>
            <a:ext cx="109053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MESSAGE QUEUE WITH A MESSAGE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5B691-6D71-44A7-B5E8-5B28A743A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7" b="6117"/>
          <a:stretch/>
        </p:blipFill>
        <p:spPr>
          <a:xfrm>
            <a:off x="0" y="603314"/>
            <a:ext cx="12192000" cy="583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D4D02-5579-443F-AF67-E3E0D940B544}"/>
              </a:ext>
            </a:extLst>
          </p:cNvPr>
          <p:cNvSpPr txBox="1"/>
          <p:nvPr/>
        </p:nvSpPr>
        <p:spPr>
          <a:xfrm>
            <a:off x="94269" y="80126"/>
            <a:ext cx="106899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F44A-A98B-4627-8F02-3061DF644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3" b="5567"/>
          <a:stretch/>
        </p:blipFill>
        <p:spPr>
          <a:xfrm>
            <a:off x="0" y="557180"/>
            <a:ext cx="12192000" cy="59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A05FF-D411-4AD9-A7E0-5F49300619BE}"/>
              </a:ext>
            </a:extLst>
          </p:cNvPr>
          <p:cNvSpPr txBox="1"/>
          <p:nvPr/>
        </p:nvSpPr>
        <p:spPr>
          <a:xfrm>
            <a:off x="188537" y="0"/>
            <a:ext cx="107182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SAMPLE DATABASE WITH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2C206-3150-4F11-82F1-C78F692AD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b="5292"/>
          <a:stretch/>
        </p:blipFill>
        <p:spPr>
          <a:xfrm>
            <a:off x="0" y="565608"/>
            <a:ext cx="12192000" cy="59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5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07339-5FC9-4705-873C-CCA0C9F37BC0}"/>
              </a:ext>
            </a:extLst>
          </p:cNvPr>
          <p:cNvSpPr txBox="1"/>
          <p:nvPr/>
        </p:nvSpPr>
        <p:spPr>
          <a:xfrm>
            <a:off x="0" y="-39675"/>
            <a:ext cx="10539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SAMPLE DATABASE WITH DIMENSIONS AND FACT TABLES – TO ESTIMATE UNIT SALES OF RETAIL GOODS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537C5-294C-4946-92BA-1AE316D90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" b="5704"/>
          <a:stretch/>
        </p:blipFill>
        <p:spPr>
          <a:xfrm>
            <a:off x="0" y="822099"/>
            <a:ext cx="12192000" cy="56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6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81582-D789-48A1-A1B5-9CD92FBDE543}"/>
              </a:ext>
            </a:extLst>
          </p:cNvPr>
          <p:cNvSpPr txBox="1"/>
          <p:nvPr/>
        </p:nvSpPr>
        <p:spPr>
          <a:xfrm>
            <a:off x="0" y="0"/>
            <a:ext cx="10020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SAMPLE DATABASE WITH DIMENSTIONS AND FACT TABLES – FINANCIAL NEED PROGRAMS FOR CONSUMER LOAN PRODUCTS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860F3-10AF-4095-A5D9-4F5D16FE1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2" b="5705"/>
          <a:stretch/>
        </p:blipFill>
        <p:spPr>
          <a:xfrm>
            <a:off x="0" y="763570"/>
            <a:ext cx="12192000" cy="57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52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69</TotalTime>
  <Words>61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PowerPoint Presentation</vt:lpstr>
      <vt:lpstr>     STORAGE ACCOUNT IN AZURE WITH FOUR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K S</dc:creator>
  <cp:lastModifiedBy>SAURAV K S</cp:lastModifiedBy>
  <cp:revision>3</cp:revision>
  <dcterms:created xsi:type="dcterms:W3CDTF">2022-04-20T15:26:09Z</dcterms:created>
  <dcterms:modified xsi:type="dcterms:W3CDTF">2022-04-20T16:35:48Z</dcterms:modified>
</cp:coreProperties>
</file>