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570C-9ACD-4F55-AD96-96AA2BAB5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237958"/>
            <a:ext cx="8915399" cy="1941340"/>
          </a:xfrm>
        </p:spPr>
        <p:txBody>
          <a:bodyPr/>
          <a:lstStyle/>
          <a:p>
            <a:r>
              <a:rPr lang="en-US" dirty="0"/>
              <a:t>				Azure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9187C-9343-408C-8649-F35CB4504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220309"/>
            <a:ext cx="8915399" cy="168335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															           Submitted by,	 									</a:t>
            </a:r>
          </a:p>
          <a:p>
            <a:r>
              <a:rPr lang="en-US" dirty="0"/>
              <a:t>														SHANTI ANNA VARGHESE</a:t>
            </a:r>
          </a:p>
          <a:p>
            <a:r>
              <a:rPr lang="en-US" dirty="0"/>
              <a:t>																         ID:214427</a:t>
            </a:r>
          </a:p>
          <a:p>
            <a:r>
              <a:rPr lang="en-US" dirty="0"/>
              <a:t>											                EMAIL: 214427@ust-global.com</a:t>
            </a:r>
          </a:p>
        </p:txBody>
      </p:sp>
    </p:spTree>
    <p:extLst>
      <p:ext uri="{BB962C8B-B14F-4D97-AF65-F5344CB8AC3E}">
        <p14:creationId xmlns:p14="http://schemas.microsoft.com/office/powerpoint/2010/main" val="128891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D263-3740-4E05-8E96-52ABBC83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509" y="624110"/>
            <a:ext cx="9186104" cy="1280890"/>
          </a:xfrm>
        </p:spPr>
        <p:txBody>
          <a:bodyPr/>
          <a:lstStyle/>
          <a:p>
            <a:r>
              <a:rPr lang="en-US" dirty="0"/>
              <a:t>Storage Account in Azure with 4 containers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56696D0-F942-4D3B-B1B2-5857CACEC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508" y="2133599"/>
            <a:ext cx="9287338" cy="4224997"/>
          </a:xfrm>
        </p:spPr>
      </p:pic>
    </p:spTree>
    <p:extLst>
      <p:ext uri="{BB962C8B-B14F-4D97-AF65-F5344CB8AC3E}">
        <p14:creationId xmlns:p14="http://schemas.microsoft.com/office/powerpoint/2010/main" val="43592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92C1-24CD-4699-81C0-6C26A9F5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071" y="624110"/>
            <a:ext cx="9619541" cy="1280890"/>
          </a:xfrm>
        </p:spPr>
        <p:txBody>
          <a:bodyPr/>
          <a:lstStyle/>
          <a:p>
            <a:r>
              <a:rPr lang="en-US" dirty="0"/>
              <a:t>File Share with 2 directories 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A171FC3-EF11-4B42-966F-AD477B67B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071" y="2133600"/>
            <a:ext cx="9619541" cy="4281268"/>
          </a:xfrm>
        </p:spPr>
      </p:pic>
    </p:spTree>
    <p:extLst>
      <p:ext uri="{BB962C8B-B14F-4D97-AF65-F5344CB8AC3E}">
        <p14:creationId xmlns:p14="http://schemas.microsoft.com/office/powerpoint/2010/main" val="413422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D5E4-AF9E-4E99-9AA2-2DAF5B5D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313" y="624110"/>
            <a:ext cx="9596299" cy="1280890"/>
          </a:xfrm>
        </p:spPr>
        <p:txBody>
          <a:bodyPr/>
          <a:lstStyle/>
          <a:p>
            <a:r>
              <a:rPr lang="en-US" dirty="0"/>
              <a:t>Message Queue with a message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F64EDD-B464-413C-97D8-908C6503E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313" y="2133600"/>
            <a:ext cx="9739735" cy="4100290"/>
          </a:xfrm>
        </p:spPr>
      </p:pic>
    </p:spTree>
    <p:extLst>
      <p:ext uri="{BB962C8B-B14F-4D97-AF65-F5344CB8AC3E}">
        <p14:creationId xmlns:p14="http://schemas.microsoft.com/office/powerpoint/2010/main" val="184778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A065-74B5-46A4-858D-866A5E28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815" y="624110"/>
            <a:ext cx="9464798" cy="1280890"/>
          </a:xfrm>
        </p:spPr>
        <p:txBody>
          <a:bodyPr/>
          <a:lstStyle/>
          <a:p>
            <a:r>
              <a:rPr lang="en-US" dirty="0"/>
              <a:t>Table</a:t>
            </a:r>
          </a:p>
        </p:txBody>
      </p:sp>
      <p:pic>
        <p:nvPicPr>
          <p:cNvPr id="5" name="Content Placeholder 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71E77286-7E9F-4F8D-A0E4-744D08E4C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814" y="2133599"/>
            <a:ext cx="9748911" cy="4295335"/>
          </a:xfrm>
        </p:spPr>
      </p:pic>
    </p:spTree>
    <p:extLst>
      <p:ext uri="{BB962C8B-B14F-4D97-AF65-F5344CB8AC3E}">
        <p14:creationId xmlns:p14="http://schemas.microsoft.com/office/powerpoint/2010/main" val="199251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3CF4-74E1-4354-8ADA-FBF12174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815" y="624110"/>
            <a:ext cx="9464797" cy="1280890"/>
          </a:xfrm>
        </p:spPr>
        <p:txBody>
          <a:bodyPr/>
          <a:lstStyle/>
          <a:p>
            <a:r>
              <a:rPr lang="en-US" dirty="0"/>
              <a:t>Sample Database with query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1573D96-7C3D-4102-9B60-8F613430F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815" y="2133599"/>
            <a:ext cx="10002130" cy="4309403"/>
          </a:xfrm>
        </p:spPr>
      </p:pic>
    </p:spTree>
    <p:extLst>
      <p:ext uri="{BB962C8B-B14F-4D97-AF65-F5344CB8AC3E}">
        <p14:creationId xmlns:p14="http://schemas.microsoft.com/office/powerpoint/2010/main" val="142489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0472-FE4D-4F77-AC25-93B0B074A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557" y="624109"/>
            <a:ext cx="9636056" cy="1612653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Database with Dimensions &amp; Fact Tables- To estimate the unit sales of retail goods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4493B35-6BE4-4F0A-ABE6-27617BC34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826" y="2236787"/>
            <a:ext cx="9413842" cy="4220283"/>
          </a:xfrm>
        </p:spPr>
      </p:pic>
    </p:spTree>
    <p:extLst>
      <p:ext uri="{BB962C8B-B14F-4D97-AF65-F5344CB8AC3E}">
        <p14:creationId xmlns:p14="http://schemas.microsoft.com/office/powerpoint/2010/main" val="2930594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BDAF-F9EA-4C3F-9623-49457E01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330" y="624110"/>
            <a:ext cx="9490283" cy="1509490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Database with Dimensions &amp; Fact Tables- Financial Need Programs for Consumer Loan Products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2DB8A3-9D8A-4412-B3B1-9C50CEEDA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330" y="2419349"/>
            <a:ext cx="9264442" cy="4192465"/>
          </a:xfrm>
        </p:spPr>
      </p:pic>
    </p:spTree>
    <p:extLst>
      <p:ext uri="{BB962C8B-B14F-4D97-AF65-F5344CB8AC3E}">
        <p14:creationId xmlns:p14="http://schemas.microsoft.com/office/powerpoint/2010/main" val="350320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0BD7-EC99-45CB-AA7C-88E83637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EE00D-ED63-4709-A4F1-39B312AD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0" lvl="5" indent="0">
              <a:buNone/>
            </a:pPr>
            <a:endParaRPr lang="en-US" sz="3000" dirty="0"/>
          </a:p>
          <a:p>
            <a:pPr marL="2286000" lvl="5" indent="0">
              <a:buNone/>
            </a:pPr>
            <a:endParaRPr lang="en-US" sz="3000" b="1" dirty="0"/>
          </a:p>
          <a:p>
            <a:pPr marL="2286000" lvl="5" indent="0">
              <a:buNone/>
            </a:pPr>
            <a:r>
              <a:rPr lang="en-US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04493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</TotalTime>
  <Words>145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    Azure Project</vt:lpstr>
      <vt:lpstr>Storage Account in Azure with 4 containers</vt:lpstr>
      <vt:lpstr>File Share with 2 directories </vt:lpstr>
      <vt:lpstr>Message Queue with a message</vt:lpstr>
      <vt:lpstr>Table</vt:lpstr>
      <vt:lpstr>Sample Database with query</vt:lpstr>
      <vt:lpstr>Sample Database with Dimensions &amp; Fact Tables- To estimate the unit sales of retail goods</vt:lpstr>
      <vt:lpstr>Sample Database with Dimensions &amp; Fact Tables- Financial Need Programs for Consumer Loan Products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Azure Project</dc:title>
  <dc:creator>Shanti</dc:creator>
  <cp:lastModifiedBy>Shanti</cp:lastModifiedBy>
  <cp:revision>1</cp:revision>
  <dcterms:created xsi:type="dcterms:W3CDTF">2022-04-20T14:27:30Z</dcterms:created>
  <dcterms:modified xsi:type="dcterms:W3CDTF">2022-04-20T15:59:51Z</dcterms:modified>
</cp:coreProperties>
</file>