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mailto:213029@ust-global.com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E-maiL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213029@ust-global.com</a:t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SRI PARAMBUDUR PRAVEEN </a:t>
            </a:r>
            <a:b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8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63836-B8BF-4108-AB96-B0D392D9E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" t="8117" r="1081" b="4759"/>
          <a:stretch/>
        </p:blipFill>
        <p:spPr>
          <a:xfrm>
            <a:off x="417250" y="390617"/>
            <a:ext cx="11345663" cy="613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7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AF8C5A-FDA0-4F98-8B32-633318F9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7" r="104" b="4599"/>
          <a:stretch/>
        </p:blipFill>
        <p:spPr>
          <a:xfrm>
            <a:off x="408373" y="417250"/>
            <a:ext cx="11398928" cy="60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C6A62D-113B-4251-9F28-E1BC8EA9F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" t="8285" r="824" b="4854"/>
          <a:stretch/>
        </p:blipFill>
        <p:spPr>
          <a:xfrm>
            <a:off x="410758" y="408374"/>
            <a:ext cx="11387666" cy="60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5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88A1DA-9A0F-48D6-ACF2-884315A53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1" b="4276"/>
          <a:stretch/>
        </p:blipFill>
        <p:spPr>
          <a:xfrm>
            <a:off x="396536" y="419469"/>
            <a:ext cx="11398928" cy="60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B5958-8658-4E1D-A1DF-AF8CD80B1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4272" b="4272"/>
          <a:stretch/>
        </p:blipFill>
        <p:spPr>
          <a:xfrm>
            <a:off x="372862" y="384098"/>
            <a:ext cx="11434439" cy="60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9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329CA-9E51-468F-BC03-8E1B8484A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6" b="4336"/>
          <a:stretch/>
        </p:blipFill>
        <p:spPr>
          <a:xfrm>
            <a:off x="399495" y="399495"/>
            <a:ext cx="11381174" cy="60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AFFDC-DE8A-4C68-8547-DAF458994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5" r="1553" b="4855"/>
          <a:stretch/>
        </p:blipFill>
        <p:spPr>
          <a:xfrm>
            <a:off x="399738" y="448303"/>
            <a:ext cx="11392523" cy="59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09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{CC39DEC8-FCC1-4631-9146-6645C5E1A4B3}tf11531919_win32</Template>
  <TotalTime>171</TotalTime>
  <Words>16</Words>
  <Application>Microsoft Office PowerPoint</Application>
  <PresentationFormat>Widescreen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Calibri</vt:lpstr>
      <vt:lpstr>Garamond</vt:lpstr>
      <vt:lpstr>SavonVTI</vt:lpstr>
      <vt:lpstr>E-maiL: 213029@ust-global.com  Name: SRI PARAMBUDUR PRAVEEN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E-maiL: 213029@ust-global.com  Name: SRI PARAMBUDUR PRAVEEN</dc:title>
  <dc:creator>praveen perumbudur</dc:creator>
  <cp:lastModifiedBy>praveen perumbudur</cp:lastModifiedBy>
  <cp:revision>6</cp:revision>
  <dcterms:created xsi:type="dcterms:W3CDTF">2022-04-20T13:14:57Z</dcterms:created>
  <dcterms:modified xsi:type="dcterms:W3CDTF">2022-04-20T16:06:53Z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