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5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1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88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92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05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55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77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5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59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5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8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7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B8470A-C3BE-4287-BD6A-7888E7AA913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985FB-BFBB-4588-8E46-A355B3344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37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5290-05D7-4769-BA30-F0734DFD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493" y="513184"/>
            <a:ext cx="10077061" cy="312575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CHINJU MERIN RAJU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298B2-7E74-4DE7-BD63-E044A5829AAB}"/>
              </a:ext>
            </a:extLst>
          </p:cNvPr>
          <p:cNvSpPr txBox="1"/>
          <p:nvPr/>
        </p:nvSpPr>
        <p:spPr>
          <a:xfrm>
            <a:off x="2034073" y="4282751"/>
            <a:ext cx="90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Mail: 213410@ust-global.com</a:t>
            </a:r>
          </a:p>
        </p:txBody>
      </p:sp>
    </p:spTree>
    <p:extLst>
      <p:ext uri="{BB962C8B-B14F-4D97-AF65-F5344CB8AC3E}">
        <p14:creationId xmlns:p14="http://schemas.microsoft.com/office/powerpoint/2010/main" val="403824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8F7FF9-63DC-4DF5-9437-0383E8DF1D95}"/>
              </a:ext>
            </a:extLst>
          </p:cNvPr>
          <p:cNvSpPr txBox="1"/>
          <p:nvPr/>
        </p:nvSpPr>
        <p:spPr>
          <a:xfrm>
            <a:off x="3060441" y="410546"/>
            <a:ext cx="899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latin typeface="Algerian" panose="04020705040A02060702" pitchFamily="82" charset="0"/>
              </a:rPr>
              <a:t>STORAGE ACCOUNT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2F876-3D4A-4970-BA65-2A9484564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9786" r="2490" b="5776"/>
          <a:stretch/>
        </p:blipFill>
        <p:spPr>
          <a:xfrm>
            <a:off x="0" y="1101013"/>
            <a:ext cx="12192000" cy="5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5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9B526-020A-4D11-B4A9-284007834070}"/>
              </a:ext>
            </a:extLst>
          </p:cNvPr>
          <p:cNvSpPr txBox="1"/>
          <p:nvPr/>
        </p:nvSpPr>
        <p:spPr>
          <a:xfrm>
            <a:off x="4422710" y="214604"/>
            <a:ext cx="343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/>
                </a:solidFill>
                <a:latin typeface="Algerian" panose="04020705040A02060702" pitchFamily="82" charset="0"/>
              </a:rPr>
              <a:t>FILESHARE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94DD8-EDF4-4AAC-A927-155C750C9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9796" r="2653" b="5986"/>
          <a:stretch/>
        </p:blipFill>
        <p:spPr>
          <a:xfrm>
            <a:off x="0" y="867745"/>
            <a:ext cx="12192000" cy="58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7087D-C8B2-46E7-9A6E-6810CC390992}"/>
              </a:ext>
            </a:extLst>
          </p:cNvPr>
          <p:cNvSpPr txBox="1"/>
          <p:nvPr/>
        </p:nvSpPr>
        <p:spPr>
          <a:xfrm flipH="1">
            <a:off x="3694921" y="139959"/>
            <a:ext cx="39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/>
                </a:solidFill>
                <a:latin typeface="Algerian" panose="04020705040A02060702" pitchFamily="82" charset="0"/>
              </a:rPr>
              <a:t>QUEUE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8D967-11A5-4A35-A536-43A1BE88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t="9251" r="2194" b="4490"/>
          <a:stretch/>
        </p:blipFill>
        <p:spPr>
          <a:xfrm>
            <a:off x="18660" y="802433"/>
            <a:ext cx="12173339" cy="59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A0B17-EFB2-4E26-A0B7-2CA516DDDD2B}"/>
              </a:ext>
            </a:extLst>
          </p:cNvPr>
          <p:cNvSpPr txBox="1"/>
          <p:nvPr/>
        </p:nvSpPr>
        <p:spPr>
          <a:xfrm>
            <a:off x="4320073" y="251927"/>
            <a:ext cx="36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/>
                </a:solidFill>
                <a:latin typeface="Algerian" panose="04020705040A02060702" pitchFamily="82" charset="0"/>
              </a:rPr>
              <a:t>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E9B78-8139-4CE0-B4AD-4154721C3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1" b="4898"/>
          <a:stretch/>
        </p:blipFill>
        <p:spPr>
          <a:xfrm>
            <a:off x="0" y="820446"/>
            <a:ext cx="12192000" cy="58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6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CBFE5-0F79-4492-9DC4-83974780FC39}"/>
              </a:ext>
            </a:extLst>
          </p:cNvPr>
          <p:cNvSpPr txBox="1"/>
          <p:nvPr/>
        </p:nvSpPr>
        <p:spPr>
          <a:xfrm>
            <a:off x="2901820" y="158620"/>
            <a:ext cx="593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/>
                </a:solidFill>
                <a:latin typeface="Algerian" panose="04020705040A02060702" pitchFamily="82" charset="0"/>
              </a:rPr>
              <a:t>SAMPLE DATABASE WITH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CA341-F0DB-4384-A18C-B9ED1E99D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" t="7755" r="-792" b="6667"/>
          <a:stretch/>
        </p:blipFill>
        <p:spPr>
          <a:xfrm>
            <a:off x="0" y="971066"/>
            <a:ext cx="12316408" cy="57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ED8868-9DED-4696-85E4-218ACFCB1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" t="8163" r="-1" b="4899"/>
          <a:stretch/>
        </p:blipFill>
        <p:spPr>
          <a:xfrm>
            <a:off x="-65314" y="932162"/>
            <a:ext cx="12257313" cy="5776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B2A691-F6BC-472D-AB2A-2153E5AE253D}"/>
              </a:ext>
            </a:extLst>
          </p:cNvPr>
          <p:cNvSpPr txBox="1"/>
          <p:nvPr/>
        </p:nvSpPr>
        <p:spPr>
          <a:xfrm>
            <a:off x="1940767" y="149290"/>
            <a:ext cx="723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/>
                </a:solidFill>
                <a:latin typeface="Algerian" panose="04020705040A02060702" pitchFamily="82" charset="0"/>
              </a:rPr>
              <a:t>TO ESTIMATE THE UNIT SALES OF RETAIL GOODS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387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3F67A9-8D88-43E2-A005-697A9E737F05}"/>
              </a:ext>
            </a:extLst>
          </p:cNvPr>
          <p:cNvSpPr txBox="1"/>
          <p:nvPr/>
        </p:nvSpPr>
        <p:spPr>
          <a:xfrm>
            <a:off x="1642188" y="251927"/>
            <a:ext cx="983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/>
                </a:solidFill>
                <a:latin typeface="Algerian" panose="04020705040A02060702" pitchFamily="82" charset="0"/>
              </a:rPr>
              <a:t>FINANCIAL NEED PROGRAMS FOR CONSUMER LOAN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3B951-387B-4610-941B-970DA7658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7" b="5170"/>
          <a:stretch/>
        </p:blipFill>
        <p:spPr>
          <a:xfrm>
            <a:off x="0" y="883613"/>
            <a:ext cx="12192000" cy="58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370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</TotalTime>
  <Words>37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Century Gothic</vt:lpstr>
      <vt:lpstr>Wingdings 3</vt:lpstr>
      <vt:lpstr>Slice</vt:lpstr>
      <vt:lpstr>CHINJU MERIN RAJU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CHINJU MERIN RAJU</dc:title>
  <dc:creator>chinju merin raju</dc:creator>
  <cp:lastModifiedBy>chinju merin raju</cp:lastModifiedBy>
  <cp:revision>4</cp:revision>
  <dcterms:created xsi:type="dcterms:W3CDTF">2022-04-20T13:29:09Z</dcterms:created>
  <dcterms:modified xsi:type="dcterms:W3CDTF">2022-04-20T16:35:08Z</dcterms:modified>
</cp:coreProperties>
</file>