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32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04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1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5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0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2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2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6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6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72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41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3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: Mellow </a:t>
            </a:r>
            <a:r>
              <a:rPr lang="en-US" dirty="0" err="1" smtClean="0"/>
              <a:t>Reeba</a:t>
            </a:r>
            <a:r>
              <a:rPr lang="en-US" dirty="0" smtClean="0"/>
              <a:t> Thomas</a:t>
            </a:r>
          </a:p>
          <a:p>
            <a:r>
              <a:rPr lang="en-US" dirty="0" smtClean="0"/>
              <a:t>Email : 213476@ust-global.com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568345"/>
            <a:ext cx="11137602" cy="1560716"/>
          </a:xfrm>
        </p:spPr>
        <p:txBody>
          <a:bodyPr>
            <a:normAutofit/>
          </a:bodyPr>
          <a:lstStyle/>
          <a:p>
            <a:r>
              <a:rPr lang="en-US" dirty="0" smtClean="0"/>
              <a:t>Storage Account in Azure with 4 containers(</a:t>
            </a:r>
            <a:r>
              <a:rPr lang="en-US" dirty="0" err="1" smtClean="0"/>
              <a:t>Input,Output,Backup,Download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>
          <a:xfrm>
            <a:off x="904129" y="2129060"/>
            <a:ext cx="10230864" cy="3833857"/>
          </a:xfrm>
        </p:spPr>
      </p:pic>
    </p:spTree>
    <p:extLst>
      <p:ext uri="{BB962C8B-B14F-4D97-AF65-F5344CB8AC3E}">
        <p14:creationId xmlns:p14="http://schemas.microsoft.com/office/powerpoint/2010/main" val="8920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Share with 2 Directories</a:t>
            </a:r>
            <a:br>
              <a:rPr lang="en-US" dirty="0" smtClean="0"/>
            </a:br>
            <a:r>
              <a:rPr lang="en-US" dirty="0" smtClean="0"/>
              <a:t>(Project Azure1,Project GCP2)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2564657"/>
            <a:ext cx="10225825" cy="3565687"/>
          </a:xfrm>
        </p:spPr>
      </p:pic>
    </p:spTree>
    <p:extLst>
      <p:ext uri="{BB962C8B-B14F-4D97-AF65-F5344CB8AC3E}">
        <p14:creationId xmlns:p14="http://schemas.microsoft.com/office/powerpoint/2010/main" val="23513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Queue with a Message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01532"/>
            <a:ext cx="9601200" cy="3438660"/>
          </a:xfrm>
        </p:spPr>
      </p:pic>
    </p:spTree>
    <p:extLst>
      <p:ext uri="{BB962C8B-B14F-4D97-AF65-F5344CB8AC3E}">
        <p14:creationId xmlns:p14="http://schemas.microsoft.com/office/powerpoint/2010/main" val="20280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2588654"/>
            <a:ext cx="10341735" cy="3168201"/>
          </a:xfrm>
        </p:spPr>
      </p:pic>
    </p:spTree>
    <p:extLst>
      <p:ext uri="{BB962C8B-B14F-4D97-AF65-F5344CB8AC3E}">
        <p14:creationId xmlns:p14="http://schemas.microsoft.com/office/powerpoint/2010/main" val="14885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Database with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7463"/>
            <a:ext cx="9754671" cy="3611517"/>
          </a:xfrm>
        </p:spPr>
      </p:pic>
    </p:spTree>
    <p:extLst>
      <p:ext uri="{BB962C8B-B14F-4D97-AF65-F5344CB8AC3E}">
        <p14:creationId xmlns:p14="http://schemas.microsoft.com/office/powerpoint/2010/main" val="2414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Sample Database with Dimensions and Fact Tables – To estimate the unit sales of retail goods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0"/>
          <a:stretch/>
        </p:blipFill>
        <p:spPr>
          <a:xfrm>
            <a:off x="1295402" y="2550017"/>
            <a:ext cx="9601196" cy="3593206"/>
          </a:xfrm>
        </p:spPr>
      </p:pic>
    </p:spTree>
    <p:extLst>
      <p:ext uri="{BB962C8B-B14F-4D97-AF65-F5344CB8AC3E}">
        <p14:creationId xmlns:p14="http://schemas.microsoft.com/office/powerpoint/2010/main" val="20111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Sample Database with Dimensions and Fact Table – Financial Need Programs for Consumer Loan Products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8" y="2557463"/>
            <a:ext cx="10380372" cy="3534244"/>
          </a:xfrm>
        </p:spPr>
      </p:pic>
    </p:spTree>
    <p:extLst>
      <p:ext uri="{BB962C8B-B14F-4D97-AF65-F5344CB8AC3E}">
        <p14:creationId xmlns:p14="http://schemas.microsoft.com/office/powerpoint/2010/main" val="11040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176</TotalTime>
  <Words>63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PROJECT</vt:lpstr>
      <vt:lpstr>Storage Account in Azure with 4 containers(Input,Output,Backup,Download)</vt:lpstr>
      <vt:lpstr>File Share with 2 Directories (Project Azure1,Project GCP2)</vt:lpstr>
      <vt:lpstr>Message Queue with a Message</vt:lpstr>
      <vt:lpstr>Table</vt:lpstr>
      <vt:lpstr>Sample Database with Query</vt:lpstr>
      <vt:lpstr>Sample Database with Dimensions and Fact Tables – To estimate the unit sales of retail goods</vt:lpstr>
      <vt:lpstr>Sample Database with Dimensions and Fact Table – Financial Need Programs for Consumer Loan Products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2022-04-20T13:41:41Z</dcterms:created>
  <dcterms:modified xsi:type="dcterms:W3CDTF">2022-04-20T16:38:16Z</dcterms:modified>
</cp:coreProperties>
</file>