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58" r:id="rId3"/>
    <p:sldId id="257" r:id="rId4"/>
    <p:sldId id="260" r:id="rId5"/>
    <p:sldId id="259" r:id="rId6"/>
    <p:sldId id="280" r:id="rId7"/>
    <p:sldId id="279" r:id="rId8"/>
    <p:sldId id="284" r:id="rId9"/>
    <p:sldId id="282" r:id="rId10"/>
    <p:sldId id="283" r:id="rId11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8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86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5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1B75-3E0D-4E23-869E-27A03E2F2C6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F69D44-B247-4046-990A-253FC203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F34826-69BB-425D-857C-370776066D33}"/>
              </a:ext>
            </a:extLst>
          </p:cNvPr>
          <p:cNvSpPr/>
          <p:nvPr/>
        </p:nvSpPr>
        <p:spPr>
          <a:xfrm>
            <a:off x="6859572" y="2060022"/>
            <a:ext cx="4707118" cy="3694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346582-1537-48DF-9564-E60CA5306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832" y="2384924"/>
            <a:ext cx="4430598" cy="3044858"/>
          </a:xfrm>
        </p:spPr>
        <p:txBody>
          <a:bodyPr/>
          <a:lstStyle/>
          <a:p>
            <a:r>
              <a:rPr lang="en-US" sz="2800" dirty="0"/>
              <a:t>Sai kiran Reddy Beereddy</a:t>
            </a:r>
            <a:br>
              <a:rPr lang="en-US" sz="2800" dirty="0"/>
            </a:br>
            <a:r>
              <a:rPr lang="en-US" sz="2800" dirty="0"/>
              <a:t>UST ID: 212974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19854-2C4E-4FBB-8FE2-A485F94E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028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0A5BBE-B6F1-4A94-ABD9-46ED4B050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2321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)">
            <a:extLst>
              <a:ext uri="{FF2B5EF4-FFF2-40B4-BE49-F238E27FC236}">
                <a16:creationId xmlns:a16="http://schemas.microsoft.com/office/drawing/2014/main" id="{B8DEA6CC-561B-4AC7-8FE6-68F9FD7DDD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860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B3492-4314-4F07-8999-3E00677E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1985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1BB0-CA69-43A3-A3C9-2F0D80F42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9134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FEA8-2C6B-4D37-A692-F2CBF0D0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E3269-AE78-42C0-815B-FA5625B9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6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3349E8-6C96-4671-9FFA-3EB0DF44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40BBACE-F8C1-4523-BE8C-C065B055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8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DEE53-DBC1-47E3-B1C8-AA0D9987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0613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9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Sai kiran Reddy Beereddy UST ID: 212974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Sai Kiran Reddy Beereddy(UST,IN)</dc:creator>
  <cp:lastModifiedBy>Sai Kiran Reddy Beereddy(UST,IN)</cp:lastModifiedBy>
  <cp:revision>18</cp:revision>
  <dcterms:created xsi:type="dcterms:W3CDTF">2022-04-20T14:15:03Z</dcterms:created>
  <dcterms:modified xsi:type="dcterms:W3CDTF">2022-04-20T16:30:54Z</dcterms:modified>
</cp:coreProperties>
</file>