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1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5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2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7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9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A77AFF-95D6-42A5-A72B-8B8018C11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37D8FF-056C-4154-BD67-8CDF02A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5FD6-B505-4F45-A226-39A0E07C8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3BD5-4F03-4877-8CD8-10A6C0C7D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NAME: SREELEKSHMI K V</a:t>
            </a:r>
          </a:p>
          <a:p>
            <a:r>
              <a:rPr lang="en-US" sz="2800" b="1" dirty="0"/>
              <a:t>MAIL ID:214416@ust-global.com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294223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A6C0-9813-46EF-BA30-DBE5DDC4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A469B-6A9F-49AF-A2D8-8D20DAA81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9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97CA-B23C-4952-9F8F-B3FEA0D5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database with Dimensions and fact table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669521-AF44-49F3-BE27-968B2A8C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88" y="2557463"/>
            <a:ext cx="7981023" cy="3317875"/>
          </a:xfrm>
        </p:spPr>
      </p:pic>
    </p:spTree>
    <p:extLst>
      <p:ext uri="{BB962C8B-B14F-4D97-AF65-F5344CB8AC3E}">
        <p14:creationId xmlns:p14="http://schemas.microsoft.com/office/powerpoint/2010/main" val="352934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34A8-29FC-444C-811C-7B3A7C43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need programs for consumer loan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D7A87-E222-412B-BD38-E5DED90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30" y="2557463"/>
            <a:ext cx="6017939" cy="3317875"/>
          </a:xfrm>
        </p:spPr>
      </p:pic>
    </p:spTree>
    <p:extLst>
      <p:ext uri="{BB962C8B-B14F-4D97-AF65-F5344CB8AC3E}">
        <p14:creationId xmlns:p14="http://schemas.microsoft.com/office/powerpoint/2010/main" val="3193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869A-2617-4692-8FF8-FC4A311E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slide2 : Storage account in Azure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6E90D-3E69-4638-8412-4BC7F20F9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5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EE7B-82DA-4ACD-B5B5-0FB66627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AC219-6DFD-4D64-81CA-DFAB251F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D396-0CE3-424B-94D9-9B2B6F70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Containers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00EE5-D1AD-42EB-A6ED-F0B46380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EC84-75CC-401D-B234-2DCA6515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share with directories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C2F789-5071-4A86-AF11-75C5364AA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B48E-A98F-49DE-BF0F-0530B733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830B0-7806-4A2C-854D-A450B823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3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F29-B004-4C6C-9B11-BAB752FA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BC8AD-13C0-400D-9D50-96697F8B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5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443-D0A6-4C62-AD98-8E8D060D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5A89B-92AB-43BD-983F-1E66A19E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6219-2F4D-4096-B99A-7D8B86D1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401CA-5EAA-41B3-9A7E-FCA82914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46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AZURE PROJECT </vt:lpstr>
      <vt:lpstr>slide2 : Storage account in Azure</vt:lpstr>
      <vt:lpstr>PowerPoint Presentation</vt:lpstr>
      <vt:lpstr>4 Containers</vt:lpstr>
      <vt:lpstr>File share with directories</vt:lpstr>
      <vt:lpstr>Queue</vt:lpstr>
      <vt:lpstr>Message</vt:lpstr>
      <vt:lpstr>Table</vt:lpstr>
      <vt:lpstr>Database</vt:lpstr>
      <vt:lpstr>Query</vt:lpstr>
      <vt:lpstr>Sample database with Dimensions and fact table</vt:lpstr>
      <vt:lpstr>Financial need programs for consumer loan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2022-04-20T13:16:11Z</dcterms:created>
  <dcterms:modified xsi:type="dcterms:W3CDTF">2022-04-20T16:28:29Z</dcterms:modified>
</cp:coreProperties>
</file>