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92D-67C8-4275-AC79-1CCD81BD45E3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D088-2304-465A-8ECD-BD2631177F8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92D-67C8-4275-AC79-1CCD81BD45E3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D088-2304-465A-8ECD-BD2631177F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92D-67C8-4275-AC79-1CCD81BD45E3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D088-2304-465A-8ECD-BD2631177F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92D-67C8-4275-AC79-1CCD81BD45E3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D088-2304-465A-8ECD-BD2631177F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92D-67C8-4275-AC79-1CCD81BD45E3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D088-2304-465A-8ECD-BD2631177F8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92D-67C8-4275-AC79-1CCD81BD45E3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D088-2304-465A-8ECD-BD2631177F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92D-67C8-4275-AC79-1CCD81BD45E3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D088-2304-465A-8ECD-BD2631177F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92D-67C8-4275-AC79-1CCD81BD45E3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2ED088-2304-465A-8ECD-BD2631177F8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92D-67C8-4275-AC79-1CCD81BD45E3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D088-2304-465A-8ECD-BD2631177F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92D-67C8-4275-AC79-1CCD81BD45E3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D2ED088-2304-465A-8ECD-BD2631177F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107A92D-67C8-4275-AC79-1CCD81BD45E3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D088-2304-465A-8ECD-BD2631177F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107A92D-67C8-4275-AC79-1CCD81BD45E3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D2ED088-2304-465A-8ECD-BD2631177F8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AZURE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VAMSI KRISHNA ANNAVARAPU</a:t>
            </a:r>
          </a:p>
          <a:p>
            <a:endParaRPr lang="en-US" dirty="0" smtClean="0"/>
          </a:p>
          <a:p>
            <a:r>
              <a:rPr lang="en-US" dirty="0" smtClean="0"/>
              <a:t>MAIL ID:213474@ust-global.com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Financial need programs for consumer loan products.</a:t>
            </a:r>
            <a:endParaRPr lang="en-US" dirty="0"/>
          </a:p>
        </p:txBody>
      </p:sp>
      <p:pic>
        <p:nvPicPr>
          <p:cNvPr id="4" name="Content Placeholder 3" descr="financial product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600200"/>
            <a:ext cx="8566910" cy="48006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account in Azure</a:t>
            </a:r>
            <a:endParaRPr lang="en-US" dirty="0"/>
          </a:p>
        </p:txBody>
      </p:sp>
      <p:pic>
        <p:nvPicPr>
          <p:cNvPr id="6" name="Content Placeholder 5" descr="storage accoun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371600"/>
            <a:ext cx="8539720" cy="49530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Containers</a:t>
            </a:r>
            <a:endParaRPr lang="en-US" dirty="0"/>
          </a:p>
        </p:txBody>
      </p:sp>
      <p:pic>
        <p:nvPicPr>
          <p:cNvPr id="4" name="Content Placeholder 3" descr="contain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47800"/>
            <a:ext cx="8346174" cy="4800599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Share with directory</a:t>
            </a:r>
            <a:endParaRPr lang="en-US" dirty="0"/>
          </a:p>
        </p:txBody>
      </p:sp>
      <p:pic>
        <p:nvPicPr>
          <p:cNvPr id="4" name="Content Placeholder 3" descr="file sha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447800"/>
            <a:ext cx="8453159" cy="47244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pic>
        <p:nvPicPr>
          <p:cNvPr id="4" name="Content Placeholder 3" descr="queu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47800"/>
            <a:ext cx="8207996" cy="472439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</a:t>
            </a:r>
            <a:endParaRPr lang="en-US" dirty="0"/>
          </a:p>
        </p:txBody>
      </p:sp>
      <p:pic>
        <p:nvPicPr>
          <p:cNvPr id="4" name="Content Placeholder 3" descr="messa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71600"/>
            <a:ext cx="8423220" cy="4800599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pic>
        <p:nvPicPr>
          <p:cNvPr id="4" name="Content Placeholder 3" descr="tab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89073"/>
            <a:ext cx="7467600" cy="3748216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Query</a:t>
            </a:r>
            <a:endParaRPr lang="en-US" dirty="0"/>
          </a:p>
        </p:txBody>
      </p:sp>
      <p:pic>
        <p:nvPicPr>
          <p:cNvPr id="4" name="Content Placeholder 3" descr="query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63725"/>
            <a:ext cx="7467600" cy="359891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database with Dimensions and </a:t>
            </a:r>
            <a:r>
              <a:rPr lang="en-US" dirty="0" smtClean="0"/>
              <a:t>F</a:t>
            </a:r>
            <a:r>
              <a:rPr lang="en-US" dirty="0" smtClean="0"/>
              <a:t>act table.</a:t>
            </a:r>
            <a:endParaRPr lang="en-US" dirty="0"/>
          </a:p>
        </p:txBody>
      </p:sp>
      <p:pic>
        <p:nvPicPr>
          <p:cNvPr id="4" name="Content Placeholder 3" descr="dimensions and fact tab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8077200" cy="4945224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35</TotalTime>
  <Words>38</Words>
  <Application>Microsoft Office PowerPoint</Application>
  <PresentationFormat>On-screen Show (4:3)</PresentationFormat>
  <Paragraphs>13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Technic</vt:lpstr>
      <vt:lpstr>AZURE PROJECT</vt:lpstr>
      <vt:lpstr>Storage account in Azure</vt:lpstr>
      <vt:lpstr>Four Containers</vt:lpstr>
      <vt:lpstr>File Share with directory</vt:lpstr>
      <vt:lpstr>Queue</vt:lpstr>
      <vt:lpstr>Message</vt:lpstr>
      <vt:lpstr>Table</vt:lpstr>
      <vt:lpstr>Database Query</vt:lpstr>
      <vt:lpstr>Sample database with Dimensions and Fact table.</vt:lpstr>
      <vt:lpstr>Financial need programs for consumer loan products.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PROJECT</dc:title>
  <dc:creator>kings</dc:creator>
  <cp:lastModifiedBy>kings</cp:lastModifiedBy>
  <cp:revision>4</cp:revision>
  <dcterms:created xsi:type="dcterms:W3CDTF">2022-04-20T16:55:36Z</dcterms:created>
  <dcterms:modified xsi:type="dcterms:W3CDTF">2022-04-20T17:31:11Z</dcterms:modified>
</cp:coreProperties>
</file>