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BF3C-073F-AD40-B917-87D68C312549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3B98-AC44-A14C-86FF-E4C3DA74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BF3C-073F-AD40-B917-87D68C312549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3B98-AC44-A14C-86FF-E4C3DA74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2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BF3C-073F-AD40-B917-87D68C312549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3B98-AC44-A14C-86FF-E4C3DA74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0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BF3C-073F-AD40-B917-87D68C312549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3B98-AC44-A14C-86FF-E4C3DA74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BF3C-073F-AD40-B917-87D68C312549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3B98-AC44-A14C-86FF-E4C3DA74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8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BF3C-073F-AD40-B917-87D68C312549}" type="datetimeFigureOut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3B98-AC44-A14C-86FF-E4C3DA74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0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BF3C-073F-AD40-B917-87D68C312549}" type="datetimeFigureOut">
              <a:rPr lang="en-US" smtClean="0"/>
              <a:t>3/6/16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3B98-AC44-A14C-86FF-E4C3DA74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BF3C-073F-AD40-B917-87D68C312549}" type="datetimeFigureOut">
              <a:rPr lang="en-US" smtClean="0"/>
              <a:t>3/6/16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3B98-AC44-A14C-86FF-E4C3DA74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1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BF3C-073F-AD40-B917-87D68C312549}" type="datetimeFigureOut">
              <a:rPr lang="en-US" smtClean="0"/>
              <a:t>3/6/16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3B98-AC44-A14C-86FF-E4C3DA74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3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BF3C-073F-AD40-B917-87D68C312549}" type="datetimeFigureOut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3B98-AC44-A14C-86FF-E4C3DA74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BF3C-073F-AD40-B917-87D68C312549}" type="datetimeFigureOut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3B98-AC44-A14C-86FF-E4C3DA74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2BF3C-073F-AD40-B917-87D68C312549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3B98-AC44-A14C-86FF-E4C3DA74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5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Manatee Collisions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Steven Layne</a:t>
            </a:r>
          </a:p>
          <a:p>
            <a:pPr algn="r"/>
            <a:r>
              <a:rPr lang="en-US" dirty="0" smtClean="0"/>
              <a:t>Manatee Enthusiast</a:t>
            </a:r>
          </a:p>
        </p:txBody>
      </p:sp>
    </p:spTree>
    <p:extLst>
      <p:ext uri="{BB962C8B-B14F-4D97-AF65-F5344CB8AC3E}">
        <p14:creationId xmlns:p14="http://schemas.microsoft.com/office/powerpoint/2010/main" val="43568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probability of collisions in manatees differs with combinations of the size, sex, region or season where they may be independent of one another or interact.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1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Variable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Dates -&gt; Seasons</a:t>
            </a:r>
          </a:p>
          <a:p>
            <a:r>
              <a:rPr lang="en-US" dirty="0" smtClean="0"/>
              <a:t>Counties -&gt; Regions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924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GLM Based 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Explanatory Variables</a:t>
            </a:r>
          </a:p>
          <a:p>
            <a:pPr lvl="1"/>
            <a:r>
              <a:rPr lang="en-US" dirty="0" smtClean="0"/>
              <a:t>Sex: Categorical</a:t>
            </a:r>
          </a:p>
          <a:p>
            <a:pPr lvl="1"/>
            <a:r>
              <a:rPr lang="en-US" dirty="0" smtClean="0"/>
              <a:t>Region: Categorical</a:t>
            </a:r>
          </a:p>
          <a:p>
            <a:pPr lvl="1"/>
            <a:r>
              <a:rPr lang="en-US" dirty="0" smtClean="0"/>
              <a:t>Season: Categorical </a:t>
            </a:r>
          </a:p>
          <a:p>
            <a:pPr lvl="1"/>
            <a:r>
              <a:rPr lang="en-US" dirty="0" smtClean="0"/>
              <a:t>Size(cm): Continuous</a:t>
            </a:r>
          </a:p>
          <a:p>
            <a:r>
              <a:rPr lang="en-US" dirty="0" err="1" smtClean="0"/>
              <a:t>Bionomial</a:t>
            </a:r>
            <a:r>
              <a:rPr lang="en-US" dirty="0" smtClean="0"/>
              <a:t> Response</a:t>
            </a:r>
          </a:p>
          <a:p>
            <a:pPr lvl="1"/>
            <a:r>
              <a:rPr lang="en-US" dirty="0" smtClean="0"/>
              <a:t>Collision: True/False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2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18967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Choosing Model(</a:t>
            </a:r>
            <a:r>
              <a:rPr lang="en-US" dirty="0" err="1" smtClean="0"/>
              <a:t>MumIN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8535" y="1609674"/>
            <a:ext cx="365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.....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8403362" y="2247465"/>
            <a:ext cx="365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.....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8403362" y="2898181"/>
            <a:ext cx="423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.....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8426817" y="3597345"/>
            <a:ext cx="365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.....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8431871" y="4302372"/>
            <a:ext cx="365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.....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8426817" y="4819824"/>
            <a:ext cx="365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.....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8433573" y="5470540"/>
            <a:ext cx="365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.....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8437581" y="6188011"/>
            <a:ext cx="365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.....</a:t>
            </a:r>
            <a:endParaRPr lang="en-US" sz="1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53" y="785446"/>
            <a:ext cx="8224630" cy="6858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7024" y="785446"/>
            <a:ext cx="3391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3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199" y="-18967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Choosing Model(</a:t>
            </a:r>
            <a:r>
              <a:rPr lang="en-US" dirty="0" err="1" smtClean="0"/>
              <a:t>StepAIC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99" y="1533769"/>
            <a:ext cx="8915400" cy="1422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899" y="4308286"/>
            <a:ext cx="89408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5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81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Manatee Collisions</vt:lpstr>
      <vt:lpstr>Hypothesis</vt:lpstr>
      <vt:lpstr>Variable Reduction</vt:lpstr>
      <vt:lpstr>GLM Based Analyses</vt:lpstr>
      <vt:lpstr>Choosing Model(MumIN)</vt:lpstr>
      <vt:lpstr>Choosing Model(StepAIC)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Manatee Collisions</dc:title>
  <dc:creator>Microsoft Office User</dc:creator>
  <cp:lastModifiedBy>Microsoft Office User</cp:lastModifiedBy>
  <cp:revision>9</cp:revision>
  <dcterms:created xsi:type="dcterms:W3CDTF">2016-03-07T00:48:11Z</dcterms:created>
  <dcterms:modified xsi:type="dcterms:W3CDTF">2016-03-07T03:12:22Z</dcterms:modified>
</cp:coreProperties>
</file>