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Manatee Collisions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collisions in manatees differs with combinations of the size, sex, region or season where they may be independent of one another or interact.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-&gt; Seasons</a:t>
            </a:r>
          </a:p>
          <a:p>
            <a:r>
              <a:rPr lang="en-US" dirty="0" smtClean="0"/>
              <a:t>Counties -&gt; Regions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2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GLM Based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Explanatory Variables</a:t>
            </a:r>
          </a:p>
          <a:p>
            <a:pPr lvl="1"/>
            <a:r>
              <a:rPr lang="en-US" dirty="0" smtClean="0"/>
              <a:t>Sex: Categorical</a:t>
            </a:r>
          </a:p>
          <a:p>
            <a:pPr lvl="1"/>
            <a:r>
              <a:rPr lang="en-US" dirty="0" smtClean="0"/>
              <a:t>Region: Categorical</a:t>
            </a:r>
          </a:p>
          <a:p>
            <a:pPr lvl="1"/>
            <a:r>
              <a:rPr lang="en-US" dirty="0" smtClean="0"/>
              <a:t>Season: Categorical </a:t>
            </a:r>
          </a:p>
          <a:p>
            <a:pPr lvl="1"/>
            <a:r>
              <a:rPr lang="en-US" dirty="0" smtClean="0"/>
              <a:t>Size(cm): Continuous</a:t>
            </a:r>
          </a:p>
          <a:p>
            <a:r>
              <a:rPr lang="en-US" dirty="0" err="1" smtClean="0"/>
              <a:t>Bionomial</a:t>
            </a:r>
            <a:r>
              <a:rPr lang="en-US" dirty="0" smtClean="0"/>
              <a:t> Response</a:t>
            </a:r>
          </a:p>
          <a:p>
            <a:pPr lvl="1"/>
            <a:r>
              <a:rPr lang="en-US" dirty="0" smtClean="0"/>
              <a:t>Collision: True/False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896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Model(</a:t>
            </a:r>
            <a:r>
              <a:rPr lang="en-US" dirty="0" err="1" smtClean="0"/>
              <a:t>MumIN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8535" y="1609674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403362" y="2247465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03362" y="2898181"/>
            <a:ext cx="42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26817" y="3597345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31871" y="4302372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6817" y="4819824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3573" y="5470540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437581" y="6188011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367" y="837555"/>
            <a:ext cx="3183631" cy="60204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3" y="785446"/>
            <a:ext cx="8224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Manatee Collisions</vt:lpstr>
      <vt:lpstr>Hypothesis</vt:lpstr>
      <vt:lpstr>Variable Reduction</vt:lpstr>
      <vt:lpstr>GLM Based Analyses</vt:lpstr>
      <vt:lpstr>Choosing Model(MumIN)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Manatee Collisions</dc:title>
  <dc:creator>Microsoft Office User</dc:creator>
  <cp:lastModifiedBy>Microsoft Office User</cp:lastModifiedBy>
  <cp:revision>5</cp:revision>
  <dcterms:created xsi:type="dcterms:W3CDTF">2016-03-07T00:48:11Z</dcterms:created>
  <dcterms:modified xsi:type="dcterms:W3CDTF">2016-03-07T02:23:41Z</dcterms:modified>
</cp:coreProperties>
</file>