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DF41-E7BE-4DF7-A851-97AB121D2B79}" type="datetimeFigureOut">
              <a:rPr lang="en-US" smtClean="0"/>
              <a:t>16/11/2020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85E-494E-4617-A30C-9FE598BB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7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DF41-E7BE-4DF7-A851-97AB121D2B79}" type="datetimeFigureOut">
              <a:rPr lang="en-US" smtClean="0"/>
              <a:t>16/11/2020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85E-494E-4617-A30C-9FE598BB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5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DF41-E7BE-4DF7-A851-97AB121D2B79}" type="datetimeFigureOut">
              <a:rPr lang="en-US" smtClean="0"/>
              <a:t>16/11/2020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85E-494E-4617-A30C-9FE598BB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6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DF41-E7BE-4DF7-A851-97AB121D2B79}" type="datetimeFigureOut">
              <a:rPr lang="en-US" smtClean="0"/>
              <a:t>16/11/2020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85E-494E-4617-A30C-9FE598BB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DF41-E7BE-4DF7-A851-97AB121D2B79}" type="datetimeFigureOut">
              <a:rPr lang="en-US" smtClean="0"/>
              <a:t>16/11/2020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85E-494E-4617-A30C-9FE598BB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5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DF41-E7BE-4DF7-A851-97AB121D2B79}" type="datetimeFigureOut">
              <a:rPr lang="en-US" smtClean="0"/>
              <a:t>16/11/2020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85E-494E-4617-A30C-9FE598BB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8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DF41-E7BE-4DF7-A851-97AB121D2B79}" type="datetimeFigureOut">
              <a:rPr lang="en-US" smtClean="0"/>
              <a:t>16/11/2020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85E-494E-4617-A30C-9FE598BB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DF41-E7BE-4DF7-A851-97AB121D2B79}" type="datetimeFigureOut">
              <a:rPr lang="en-US" smtClean="0"/>
              <a:t>16/11/2020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85E-494E-4617-A30C-9FE598BB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3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DF41-E7BE-4DF7-A851-97AB121D2B79}" type="datetimeFigureOut">
              <a:rPr lang="en-US" smtClean="0"/>
              <a:t>16/11/2020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85E-494E-4617-A30C-9FE598BB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DF41-E7BE-4DF7-A851-97AB121D2B79}" type="datetimeFigureOut">
              <a:rPr lang="en-US" smtClean="0"/>
              <a:t>16/11/2020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85E-494E-4617-A30C-9FE598BB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DF41-E7BE-4DF7-A851-97AB121D2B79}" type="datetimeFigureOut">
              <a:rPr lang="en-US" smtClean="0"/>
              <a:t>16/11/2020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B785E-494E-4617-A30C-9FE598BB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6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DF41-E7BE-4DF7-A851-97AB121D2B79}" type="datetimeFigureOut">
              <a:rPr lang="en-US" smtClean="0"/>
              <a:t>16/11/2020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B785E-494E-4617-A30C-9FE598BBA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6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3464"/>
                <a:ext cx="10515600" cy="557311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Numerical features: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Categorical features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 : 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  : 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3464"/>
                <a:ext cx="10515600" cy="5573115"/>
              </a:xfrm>
              <a:blipFill>
                <a:blip r:embed="rId2"/>
                <a:stretch>
                  <a:fillRect l="-1217" t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1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Corrado Mio</dc:creator>
  <cp:lastModifiedBy>Corrado Mio</cp:lastModifiedBy>
  <cp:revision>3</cp:revision>
  <dcterms:created xsi:type="dcterms:W3CDTF">2020-11-16T13:30:51Z</dcterms:created>
  <dcterms:modified xsi:type="dcterms:W3CDTF">2020-11-16T13:49:39Z</dcterms:modified>
</cp:coreProperties>
</file>