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4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7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0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B4B18-C126-1543-9FAA-C48BAFF36829}" type="datetimeFigureOut">
              <a:rPr lang="en-US" smtClean="0"/>
              <a:t>17/11/14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02B4-92A0-B04B-9B95-4EA95726E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wmf"/><Relationship Id="rId8" Type="http://schemas.openxmlformats.org/officeDocument/2006/relationships/image" Target="../media/image7.wmf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" y="1492533"/>
            <a:ext cx="476012" cy="5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5" y="3011933"/>
            <a:ext cx="476012" cy="5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DSL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54" y="3022915"/>
            <a:ext cx="518364" cy="63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2" y="4540327"/>
            <a:ext cx="1489340" cy="93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1" y="5064064"/>
            <a:ext cx="482166" cy="383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DSL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518" y="1717697"/>
            <a:ext cx="518364" cy="63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8" b="30007"/>
          <a:stretch/>
        </p:blipFill>
        <p:spPr bwMode="auto">
          <a:xfrm>
            <a:off x="4019947" y="3280921"/>
            <a:ext cx="831754" cy="62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magin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8" b="30007"/>
          <a:stretch/>
        </p:blipFill>
        <p:spPr bwMode="auto">
          <a:xfrm>
            <a:off x="4019947" y="2996763"/>
            <a:ext cx="831754" cy="62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magin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8" b="30007"/>
          <a:stretch/>
        </p:blipFill>
        <p:spPr bwMode="auto">
          <a:xfrm>
            <a:off x="4019947" y="2708731"/>
            <a:ext cx="831754" cy="62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magin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8" b="30007"/>
          <a:stretch/>
        </p:blipFill>
        <p:spPr bwMode="auto">
          <a:xfrm>
            <a:off x="4024251" y="5535783"/>
            <a:ext cx="831754" cy="62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magin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8" b="30007"/>
          <a:stretch/>
        </p:blipFill>
        <p:spPr bwMode="auto">
          <a:xfrm>
            <a:off x="4024251" y="5256826"/>
            <a:ext cx="831754" cy="62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magin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8" b="30007"/>
          <a:stretch/>
        </p:blipFill>
        <p:spPr bwMode="auto">
          <a:xfrm>
            <a:off x="4024251" y="4968794"/>
            <a:ext cx="831754" cy="62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7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25" y="3164332"/>
            <a:ext cx="537681" cy="35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92" y="3893798"/>
            <a:ext cx="776655" cy="35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DSL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655" y="5067749"/>
            <a:ext cx="518364" cy="63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7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424" y="5208876"/>
            <a:ext cx="537681" cy="35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521" y="6156230"/>
            <a:ext cx="776655" cy="359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Elbow Connector 20"/>
          <p:cNvCxnSpPr>
            <a:stCxn id="16" idx="2"/>
            <a:endCxn id="17" idx="1"/>
          </p:cNvCxnSpPr>
          <p:nvPr/>
        </p:nvCxnSpPr>
        <p:spPr bwMode="auto">
          <a:xfrm rot="16200000" flipH="1">
            <a:off x="2958581" y="3502693"/>
            <a:ext cx="552696" cy="589326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Elbow Connector 28"/>
          <p:cNvCxnSpPr>
            <a:stCxn id="6" idx="3"/>
            <a:endCxn id="16" idx="1"/>
          </p:cNvCxnSpPr>
          <p:nvPr/>
        </p:nvCxnSpPr>
        <p:spPr bwMode="auto">
          <a:xfrm>
            <a:off x="2472018" y="3342382"/>
            <a:ext cx="199408" cy="289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Elbow Connector 31"/>
          <p:cNvCxnSpPr>
            <a:stCxn id="25" idx="3"/>
            <a:endCxn id="6" idx="1"/>
          </p:cNvCxnSpPr>
          <p:nvPr/>
        </p:nvCxnSpPr>
        <p:spPr bwMode="auto">
          <a:xfrm flipV="1">
            <a:off x="1196455" y="3342382"/>
            <a:ext cx="757199" cy="77729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Elbow Connector 31"/>
          <p:cNvCxnSpPr>
            <a:stCxn id="5" idx="3"/>
            <a:endCxn id="6" idx="1"/>
          </p:cNvCxnSpPr>
          <p:nvPr/>
        </p:nvCxnSpPr>
        <p:spPr bwMode="auto">
          <a:xfrm>
            <a:off x="1055778" y="3267711"/>
            <a:ext cx="897876" cy="74671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25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42" y="3164333"/>
            <a:ext cx="476012" cy="5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Elbow Connector 28"/>
          <p:cNvCxnSpPr>
            <a:stCxn id="9" idx="3"/>
            <a:endCxn id="36" idx="1"/>
          </p:cNvCxnSpPr>
          <p:nvPr/>
        </p:nvCxnSpPr>
        <p:spPr bwMode="auto">
          <a:xfrm flipV="1">
            <a:off x="3546882" y="2035401"/>
            <a:ext cx="1614548" cy="1762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Elbow Connector 28"/>
          <p:cNvCxnSpPr>
            <a:stCxn id="18" idx="3"/>
            <a:endCxn id="19" idx="1"/>
          </p:cNvCxnSpPr>
          <p:nvPr/>
        </p:nvCxnSpPr>
        <p:spPr bwMode="auto">
          <a:xfrm flipV="1">
            <a:off x="2472019" y="5387215"/>
            <a:ext cx="199406" cy="1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Elbow Connector 28"/>
          <p:cNvCxnSpPr>
            <a:endCxn id="31" idx="3"/>
          </p:cNvCxnSpPr>
          <p:nvPr/>
        </p:nvCxnSpPr>
        <p:spPr bwMode="auto">
          <a:xfrm flipH="1">
            <a:off x="683568" y="1900711"/>
            <a:ext cx="607322" cy="0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29" name="Immagine 7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1" y="5671073"/>
            <a:ext cx="473119" cy="37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Elbow Connector 28"/>
          <p:cNvCxnSpPr/>
          <p:nvPr/>
        </p:nvCxnSpPr>
        <p:spPr bwMode="auto">
          <a:xfrm flipH="1">
            <a:off x="1290890" y="2024285"/>
            <a:ext cx="273001" cy="5137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31" name="Picture 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6" y="1644933"/>
            <a:ext cx="476012" cy="51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Elbow Connector 28"/>
          <p:cNvCxnSpPr>
            <a:stCxn id="18" idx="1"/>
          </p:cNvCxnSpPr>
          <p:nvPr/>
        </p:nvCxnSpPr>
        <p:spPr bwMode="auto">
          <a:xfrm flipH="1">
            <a:off x="1278041" y="5387216"/>
            <a:ext cx="675614" cy="13253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Elbow Connector 28"/>
          <p:cNvCxnSpPr>
            <a:stCxn id="18" idx="1"/>
            <a:endCxn id="29" idx="3"/>
          </p:cNvCxnSpPr>
          <p:nvPr/>
        </p:nvCxnSpPr>
        <p:spPr bwMode="auto">
          <a:xfrm flipH="1">
            <a:off x="1290890" y="5387215"/>
            <a:ext cx="662765" cy="472193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Elbow Connector 33"/>
          <p:cNvCxnSpPr>
            <a:stCxn id="19" idx="2"/>
            <a:endCxn id="20" idx="1"/>
          </p:cNvCxnSpPr>
          <p:nvPr/>
        </p:nvCxnSpPr>
        <p:spPr bwMode="auto">
          <a:xfrm rot="16200000" flipH="1">
            <a:off x="2852602" y="5653215"/>
            <a:ext cx="770583" cy="595256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35" name="Picture 37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14" y="3166844"/>
            <a:ext cx="537681" cy="35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7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30" y="1857063"/>
            <a:ext cx="537681" cy="35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7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158" y="5798576"/>
            <a:ext cx="537681" cy="35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Elbow Connector 37"/>
          <p:cNvCxnSpPr>
            <a:stCxn id="12" idx="1"/>
          </p:cNvCxnSpPr>
          <p:nvPr/>
        </p:nvCxnSpPr>
        <p:spPr bwMode="auto">
          <a:xfrm rot="10800000" flipV="1">
            <a:off x="3670274" y="3018954"/>
            <a:ext cx="349674" cy="1071666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" name="Elbow Connector 38"/>
          <p:cNvCxnSpPr>
            <a:stCxn id="11" idx="1"/>
          </p:cNvCxnSpPr>
          <p:nvPr/>
        </p:nvCxnSpPr>
        <p:spPr bwMode="auto">
          <a:xfrm rot="10800000" flipV="1">
            <a:off x="3810947" y="3306986"/>
            <a:ext cx="208999" cy="680534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0" name="Elbow Connector 39"/>
          <p:cNvCxnSpPr>
            <a:stCxn id="10" idx="1"/>
            <a:endCxn id="17" idx="0"/>
          </p:cNvCxnSpPr>
          <p:nvPr/>
        </p:nvCxnSpPr>
        <p:spPr bwMode="auto">
          <a:xfrm rot="10800000" flipV="1">
            <a:off x="3917921" y="3591144"/>
            <a:ext cx="102027" cy="302654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Elbow Connector 40"/>
          <p:cNvCxnSpPr>
            <a:stCxn id="35" idx="2"/>
            <a:endCxn id="17" idx="3"/>
          </p:cNvCxnSpPr>
          <p:nvPr/>
        </p:nvCxnSpPr>
        <p:spPr bwMode="auto">
          <a:xfrm rot="5400000">
            <a:off x="4644309" y="3185458"/>
            <a:ext cx="550184" cy="1226308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Elbow Connector 41"/>
          <p:cNvCxnSpPr>
            <a:endCxn id="15" idx="1"/>
          </p:cNvCxnSpPr>
          <p:nvPr/>
        </p:nvCxnSpPr>
        <p:spPr bwMode="auto">
          <a:xfrm rot="5400000" flipH="1" flipV="1">
            <a:off x="3334258" y="5668267"/>
            <a:ext cx="1079241" cy="300745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Elbow Connector 42"/>
          <p:cNvCxnSpPr>
            <a:endCxn id="14" idx="1"/>
          </p:cNvCxnSpPr>
          <p:nvPr/>
        </p:nvCxnSpPr>
        <p:spPr bwMode="auto">
          <a:xfrm rot="5400000" flipH="1" flipV="1">
            <a:off x="3582075" y="5812982"/>
            <a:ext cx="688107" cy="196245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Elbow Connector 43"/>
          <p:cNvCxnSpPr>
            <a:stCxn id="20" idx="0"/>
            <a:endCxn id="13" idx="1"/>
          </p:cNvCxnSpPr>
          <p:nvPr/>
        </p:nvCxnSpPr>
        <p:spPr bwMode="auto">
          <a:xfrm rot="5400000" flipH="1" flipV="1">
            <a:off x="3818939" y="5950918"/>
            <a:ext cx="310223" cy="100402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5" name="Elbow Connector 44"/>
          <p:cNvCxnSpPr>
            <a:stCxn id="20" idx="3"/>
            <a:endCxn id="37" idx="2"/>
          </p:cNvCxnSpPr>
          <p:nvPr/>
        </p:nvCxnSpPr>
        <p:spPr bwMode="auto">
          <a:xfrm flipV="1">
            <a:off x="4312176" y="6155253"/>
            <a:ext cx="1259823" cy="180883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pic>
        <p:nvPicPr>
          <p:cNvPr id="46" name="Immagin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15" y="4747289"/>
            <a:ext cx="362971" cy="91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Immagin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74" y="4747289"/>
            <a:ext cx="362971" cy="91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Immagin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09" y="4727021"/>
            <a:ext cx="362971" cy="91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417" y="5810763"/>
            <a:ext cx="717282" cy="332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Cloud 49"/>
          <p:cNvSpPr/>
          <p:nvPr/>
        </p:nvSpPr>
        <p:spPr bwMode="auto">
          <a:xfrm>
            <a:off x="6100785" y="1726802"/>
            <a:ext cx="1129972" cy="60813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Internet</a:t>
            </a:r>
          </a:p>
        </p:txBody>
      </p:sp>
      <p:cxnSp>
        <p:nvCxnSpPr>
          <p:cNvPr id="51" name="Elbow Connector 28"/>
          <p:cNvCxnSpPr>
            <a:stCxn id="50" idx="2"/>
            <a:endCxn id="36" idx="3"/>
          </p:cNvCxnSpPr>
          <p:nvPr/>
        </p:nvCxnSpPr>
        <p:spPr bwMode="auto">
          <a:xfrm flipH="1">
            <a:off x="5699111" y="2030872"/>
            <a:ext cx="405179" cy="4529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2" name="Cloud 51"/>
          <p:cNvSpPr/>
          <p:nvPr/>
        </p:nvSpPr>
        <p:spPr bwMode="auto">
          <a:xfrm>
            <a:off x="6100785" y="3038312"/>
            <a:ext cx="1129972" cy="608139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Internet</a:t>
            </a:r>
            <a:endParaRPr lang="en-US" sz="1000" dirty="0">
              <a:latin typeface="+mn-lt"/>
            </a:endParaRPr>
          </a:p>
        </p:txBody>
      </p:sp>
      <p:cxnSp>
        <p:nvCxnSpPr>
          <p:cNvPr id="53" name="Elbow Connector 28"/>
          <p:cNvCxnSpPr>
            <a:stCxn id="52" idx="2"/>
            <a:endCxn id="35" idx="3"/>
          </p:cNvCxnSpPr>
          <p:nvPr/>
        </p:nvCxnSpPr>
        <p:spPr bwMode="auto">
          <a:xfrm flipH="1">
            <a:off x="5801395" y="3342382"/>
            <a:ext cx="302895" cy="2801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Elbow Connector 28"/>
          <p:cNvCxnSpPr>
            <a:stCxn id="49" idx="1"/>
            <a:endCxn id="37" idx="3"/>
          </p:cNvCxnSpPr>
          <p:nvPr/>
        </p:nvCxnSpPr>
        <p:spPr bwMode="auto">
          <a:xfrm flipH="1" flipV="1">
            <a:off x="5840839" y="5976915"/>
            <a:ext cx="2013578" cy="1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7430164" y="4558891"/>
            <a:ext cx="1502821" cy="165167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30165" y="1617385"/>
            <a:ext cx="1528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0" dirty="0" smtClean="0">
                <a:latin typeface="Calibri" panose="020F0502020204030204" pitchFamily="34" charset="0"/>
              </a:rPr>
              <a:t>Single </a:t>
            </a:r>
            <a:r>
              <a:rPr lang="it-IT" sz="1400" dirty="0" smtClean="0">
                <a:latin typeface="Calibri" panose="020F0502020204030204" pitchFamily="34" charset="0"/>
              </a:rPr>
              <a:t>(</a:t>
            </a:r>
            <a:r>
              <a:rPr lang="it-IT" sz="1400" b="0" dirty="0" smtClean="0">
                <a:latin typeface="Calibri" panose="020F0502020204030204" pitchFamily="34" charset="0"/>
              </a:rPr>
              <a:t>multiple) server(s) in the </a:t>
            </a:r>
            <a:r>
              <a:rPr lang="it-IT" sz="1400" b="0" dirty="0" err="1" smtClean="0">
                <a:latin typeface="Calibri" panose="020F0502020204030204" pitchFamily="34" charset="0"/>
              </a:rPr>
              <a:t>enterprise</a:t>
            </a:r>
            <a:r>
              <a:rPr lang="it-IT" sz="1400" b="0" dirty="0" smtClean="0">
                <a:latin typeface="Calibri" panose="020F0502020204030204" pitchFamily="34" charset="0"/>
              </a:rPr>
              <a:t> domain</a:t>
            </a:r>
            <a:endParaRPr lang="en-US" sz="1400" b="0" dirty="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18130" y="3093989"/>
            <a:ext cx="1507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0" dirty="0" smtClean="0">
                <a:latin typeface="Calibri" panose="020F0502020204030204" pitchFamily="34" charset="0"/>
              </a:rPr>
              <a:t>Single server / </a:t>
            </a:r>
            <a:r>
              <a:rPr lang="it-IT" sz="1400" b="0" dirty="0" err="1" smtClean="0">
                <a:latin typeface="Calibri" panose="020F0502020204030204" pitchFamily="34" charset="0"/>
              </a:rPr>
              <a:t>Rack</a:t>
            </a:r>
            <a:r>
              <a:rPr lang="it-IT" sz="1400" b="0" dirty="0" smtClean="0">
                <a:latin typeface="Calibri" panose="020F0502020204030204" pitchFamily="34" charset="0"/>
              </a:rPr>
              <a:t> of servers in the Telecom POP</a:t>
            </a:r>
            <a:endParaRPr lang="en-US" sz="1400" b="0" dirty="0"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36689" y="4437112"/>
            <a:ext cx="2054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0" dirty="0" smtClean="0">
                <a:latin typeface="Calibri" panose="020F0502020204030204" pitchFamily="34" charset="0"/>
              </a:rPr>
              <a:t>Home Gateway + rack of servers in the Telecom POP + telecom data center</a:t>
            </a:r>
            <a:endParaRPr lang="en-US" sz="1400" b="0" dirty="0">
              <a:latin typeface="Calibri" panose="020F0502020204030204" pitchFamily="34" charset="0"/>
            </a:endParaRPr>
          </a:p>
        </p:txBody>
      </p:sp>
      <p:cxnSp>
        <p:nvCxnSpPr>
          <p:cNvPr id="59" name="Elbow Connector 28"/>
          <p:cNvCxnSpPr/>
          <p:nvPr/>
        </p:nvCxnSpPr>
        <p:spPr bwMode="auto">
          <a:xfrm flipH="1">
            <a:off x="1615848" y="2897129"/>
            <a:ext cx="10630" cy="3484199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Elbow Connector 28"/>
          <p:cNvCxnSpPr/>
          <p:nvPr/>
        </p:nvCxnSpPr>
        <p:spPr bwMode="auto">
          <a:xfrm>
            <a:off x="5932734" y="1052917"/>
            <a:ext cx="0" cy="5454165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61" name="Elbow Connector 28"/>
          <p:cNvCxnSpPr/>
          <p:nvPr/>
        </p:nvCxnSpPr>
        <p:spPr bwMode="auto">
          <a:xfrm>
            <a:off x="7230757" y="4558891"/>
            <a:ext cx="0" cy="2011710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62" name="Cloud 61"/>
          <p:cNvSpPr/>
          <p:nvPr/>
        </p:nvSpPr>
        <p:spPr bwMode="auto">
          <a:xfrm>
            <a:off x="6061340" y="5679832"/>
            <a:ext cx="1036479" cy="55061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dirty="0" smtClean="0">
                <a:latin typeface="+mn-lt"/>
              </a:rPr>
              <a:t>Internet</a:t>
            </a:r>
            <a:endParaRPr lang="en-US" sz="1000" dirty="0"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412744" y="2580601"/>
            <a:ext cx="1519296" cy="17221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408510" y="4827506"/>
            <a:ext cx="1519296" cy="17478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34212" y="4974311"/>
            <a:ext cx="730714" cy="118094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66" name="Elbow Connector 28"/>
          <p:cNvCxnSpPr/>
          <p:nvPr/>
        </p:nvCxnSpPr>
        <p:spPr bwMode="auto">
          <a:xfrm flipV="1">
            <a:off x="1299937" y="1434568"/>
            <a:ext cx="0" cy="1018827"/>
          </a:xfrm>
          <a:prstGeom prst="straightConnector1">
            <a:avLst/>
          </a:prstGeom>
          <a:solidFill>
            <a:srgbClr val="000000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</p:cxnSp>
      <p:pic>
        <p:nvPicPr>
          <p:cNvPr id="67" name="Immagine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8" b="30007"/>
          <a:stretch/>
        </p:blipFill>
        <p:spPr bwMode="auto">
          <a:xfrm>
            <a:off x="1537697" y="1572925"/>
            <a:ext cx="831754" cy="620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7"/>
          <p:cNvSpPr/>
          <p:nvPr/>
        </p:nvSpPr>
        <p:spPr bwMode="auto">
          <a:xfrm>
            <a:off x="1430796" y="1472255"/>
            <a:ext cx="1033152" cy="741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69" name="Elbow Connector 28"/>
          <p:cNvCxnSpPr>
            <a:stCxn id="9" idx="1"/>
          </p:cNvCxnSpPr>
          <p:nvPr/>
        </p:nvCxnSpPr>
        <p:spPr bwMode="auto">
          <a:xfrm flipH="1" flipV="1">
            <a:off x="2311893" y="2037162"/>
            <a:ext cx="716625" cy="1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Elbow Connector 28"/>
          <p:cNvCxnSpPr/>
          <p:nvPr/>
        </p:nvCxnSpPr>
        <p:spPr bwMode="auto">
          <a:xfrm flipV="1">
            <a:off x="1607922" y="2530700"/>
            <a:ext cx="1061068" cy="366429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Elbow Connector 28"/>
          <p:cNvCxnSpPr/>
          <p:nvPr/>
        </p:nvCxnSpPr>
        <p:spPr bwMode="auto">
          <a:xfrm flipH="1">
            <a:off x="2670205" y="1358720"/>
            <a:ext cx="1220" cy="1176363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2" name="Ovale 144"/>
          <p:cNvSpPr/>
          <p:nvPr/>
        </p:nvSpPr>
        <p:spPr>
          <a:xfrm>
            <a:off x="7282634" y="4330625"/>
            <a:ext cx="1825870" cy="2050703"/>
          </a:xfrm>
          <a:prstGeom prst="ellipse">
            <a:avLst/>
          </a:prstGeom>
          <a:noFill/>
          <a:ln w="38100" cmpd="sng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e 144"/>
          <p:cNvSpPr/>
          <p:nvPr/>
        </p:nvSpPr>
        <p:spPr>
          <a:xfrm>
            <a:off x="3234929" y="4777256"/>
            <a:ext cx="1825870" cy="1846819"/>
          </a:xfrm>
          <a:prstGeom prst="ellipse">
            <a:avLst/>
          </a:prstGeom>
          <a:noFill/>
          <a:ln w="38100" cmpd="sng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e 144"/>
          <p:cNvSpPr/>
          <p:nvPr/>
        </p:nvSpPr>
        <p:spPr>
          <a:xfrm>
            <a:off x="3327643" y="2518285"/>
            <a:ext cx="1825870" cy="1846819"/>
          </a:xfrm>
          <a:prstGeom prst="ellipse">
            <a:avLst/>
          </a:prstGeom>
          <a:noFill/>
          <a:ln w="38100" cmpd="sng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e 144"/>
          <p:cNvSpPr/>
          <p:nvPr/>
        </p:nvSpPr>
        <p:spPr>
          <a:xfrm>
            <a:off x="501387" y="4873833"/>
            <a:ext cx="1232623" cy="1462302"/>
          </a:xfrm>
          <a:prstGeom prst="ellipse">
            <a:avLst/>
          </a:prstGeom>
          <a:noFill/>
          <a:ln w="38100" cmpd="sng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e 144"/>
          <p:cNvSpPr/>
          <p:nvPr/>
        </p:nvSpPr>
        <p:spPr>
          <a:xfrm>
            <a:off x="1411489" y="1264126"/>
            <a:ext cx="1108816" cy="1228770"/>
          </a:xfrm>
          <a:prstGeom prst="ellipse">
            <a:avLst/>
          </a:prstGeom>
          <a:noFill/>
          <a:ln w="38100" cmpd="sng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39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Mignini</dc:creator>
  <cp:lastModifiedBy>Fabio Mignini</cp:lastModifiedBy>
  <cp:revision>2</cp:revision>
  <dcterms:created xsi:type="dcterms:W3CDTF">2014-11-17T09:52:30Z</dcterms:created>
  <dcterms:modified xsi:type="dcterms:W3CDTF">2014-11-21T08:23:53Z</dcterms:modified>
</cp:coreProperties>
</file>