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9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8F77-A08B-7445-BFEF-B8D57373477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7C1E3-0856-BF41-8148-288A8524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F61-6E09-0643-8108-6468F5259375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1087-CC40-DF44-A09B-E43D6071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6810" y="3012696"/>
            <a:ext cx="828586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 #2</a:t>
            </a:r>
          </a:p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(data </a:t>
            </a:r>
            <a:r>
              <a:rPr lang="it-IT" sz="1100" dirty="0" err="1" smtClean="0">
                <a:solidFill>
                  <a:schemeClr val="tx1"/>
                </a:solidFill>
              </a:rPr>
              <a:t>plane</a:t>
            </a:r>
            <a:r>
              <a:rPr lang="it-IT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986128" y="3370010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79462" y="3662718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3553" y="3662718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5"/>
          <p:cNvCxnSpPr>
            <a:stCxn id="6" idx="2"/>
            <a:endCxn id="33" idx="6"/>
          </p:cNvCxnSpPr>
          <p:nvPr/>
        </p:nvCxnSpPr>
        <p:spPr>
          <a:xfrm flipH="1">
            <a:off x="3593654" y="3785987"/>
            <a:ext cx="359899" cy="10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81674" y="3014129"/>
            <a:ext cx="826072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 #1</a:t>
            </a:r>
          </a:p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(data </a:t>
            </a:r>
            <a:r>
              <a:rPr lang="it-IT" sz="1100" dirty="0" err="1" smtClean="0">
                <a:solidFill>
                  <a:schemeClr val="tx1"/>
                </a:solidFill>
              </a:rPr>
              <a:t>plane</a:t>
            </a:r>
            <a:r>
              <a:rPr lang="it-IT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77817" y="294153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5"/>
          <p:cNvCxnSpPr>
            <a:stCxn id="29" idx="0"/>
            <a:endCxn id="4" idx="4"/>
          </p:cNvCxnSpPr>
          <p:nvPr/>
        </p:nvCxnSpPr>
        <p:spPr>
          <a:xfrm flipV="1">
            <a:off x="3022132" y="3441172"/>
            <a:ext cx="0" cy="10656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/>
          <p:cNvCxnSpPr>
            <a:endCxn id="11" idx="0"/>
          </p:cNvCxnSpPr>
          <p:nvPr/>
        </p:nvCxnSpPr>
        <p:spPr>
          <a:xfrm>
            <a:off x="3013821" y="2740389"/>
            <a:ext cx="0" cy="2011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92493" y="1604482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70848" y="2067494"/>
            <a:ext cx="109637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</a:t>
            </a:r>
          </a:p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(control </a:t>
            </a:r>
            <a:r>
              <a:rPr lang="it-IT" sz="1100" dirty="0" err="1" smtClean="0">
                <a:solidFill>
                  <a:schemeClr val="tx1"/>
                </a:solidFill>
              </a:rPr>
              <a:t>plane</a:t>
            </a:r>
            <a:r>
              <a:rPr lang="it-IT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0689" y="1992773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80688" y="2420417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5"/>
          <p:cNvCxnSpPr>
            <a:endCxn id="17" idx="4"/>
          </p:cNvCxnSpPr>
          <p:nvPr/>
        </p:nvCxnSpPr>
        <p:spPr>
          <a:xfrm flipH="1" flipV="1">
            <a:off x="3416692" y="2491579"/>
            <a:ext cx="1" cy="1514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/>
          <p:cNvCxnSpPr>
            <a:stCxn id="14" idx="4"/>
            <a:endCxn id="16" idx="0"/>
          </p:cNvCxnSpPr>
          <p:nvPr/>
        </p:nvCxnSpPr>
        <p:spPr>
          <a:xfrm>
            <a:off x="3416693" y="1851019"/>
            <a:ext cx="0" cy="141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74197" y="3615610"/>
            <a:ext cx="2066696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err="1" smtClean="0">
                <a:solidFill>
                  <a:schemeClr val="tx1"/>
                </a:solidFill>
              </a:rPr>
              <a:t>Load</a:t>
            </a:r>
            <a:r>
              <a:rPr lang="it-IT" sz="1100" dirty="0" smtClean="0">
                <a:solidFill>
                  <a:schemeClr val="tx1"/>
                </a:solidFill>
              </a:rPr>
              <a:t> </a:t>
            </a:r>
            <a:r>
              <a:rPr lang="it-IT" sz="1100" dirty="0" err="1" smtClean="0">
                <a:solidFill>
                  <a:schemeClr val="tx1"/>
                </a:solidFill>
              </a:rPr>
              <a:t>balancer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19809" y="3751443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37657" y="3544448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5"/>
          <p:cNvCxnSpPr>
            <a:stCxn id="5" idx="6"/>
            <a:endCxn id="22" idx="2"/>
          </p:cNvCxnSpPr>
          <p:nvPr/>
        </p:nvCxnSpPr>
        <p:spPr>
          <a:xfrm>
            <a:off x="1127862" y="3785987"/>
            <a:ext cx="291947" cy="10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>
            <a:endCxn id="24" idx="0"/>
          </p:cNvCxnSpPr>
          <p:nvPr/>
        </p:nvCxnSpPr>
        <p:spPr>
          <a:xfrm>
            <a:off x="1573661" y="2740389"/>
            <a:ext cx="0" cy="8040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86128" y="3547733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69004" y="3370010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69004" y="3544448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5"/>
          <p:cNvCxnSpPr>
            <a:stCxn id="31" idx="0"/>
            <a:endCxn id="30" idx="4"/>
          </p:cNvCxnSpPr>
          <p:nvPr/>
        </p:nvCxnSpPr>
        <p:spPr>
          <a:xfrm flipV="1">
            <a:off x="2105008" y="3441172"/>
            <a:ext cx="0" cy="103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1646" y="3751443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69004" y="2922889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15"/>
          <p:cNvCxnSpPr>
            <a:endCxn id="34" idx="0"/>
          </p:cNvCxnSpPr>
          <p:nvPr/>
        </p:nvCxnSpPr>
        <p:spPr>
          <a:xfrm>
            <a:off x="2105008" y="2740389"/>
            <a:ext cx="0" cy="1825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61218" y="951490"/>
            <a:ext cx="79208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07212" y="1092656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42903" y="1092655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21258" y="880328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09233" y="1004965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33062" y="416921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65417" y="1004966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5"/>
          <p:cNvCxnSpPr>
            <a:stCxn id="40" idx="6"/>
            <a:endCxn id="37" idx="2"/>
          </p:cNvCxnSpPr>
          <p:nvPr/>
        </p:nvCxnSpPr>
        <p:spPr>
          <a:xfrm>
            <a:off x="1457633" y="1128234"/>
            <a:ext cx="249579" cy="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>
            <a:stCxn id="42" idx="2"/>
            <a:endCxn id="38" idx="6"/>
          </p:cNvCxnSpPr>
          <p:nvPr/>
        </p:nvCxnSpPr>
        <p:spPr>
          <a:xfrm flipH="1">
            <a:off x="2614911" y="1128235"/>
            <a:ext cx="250506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5"/>
          <p:cNvCxnSpPr>
            <a:stCxn id="39" idx="4"/>
            <a:endCxn id="41" idx="4"/>
          </p:cNvCxnSpPr>
          <p:nvPr/>
        </p:nvCxnSpPr>
        <p:spPr>
          <a:xfrm flipV="1">
            <a:off x="2157262" y="66345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5"/>
          <p:cNvCxnSpPr>
            <a:stCxn id="52" idx="5"/>
            <a:endCxn id="138" idx="1"/>
          </p:cNvCxnSpPr>
          <p:nvPr/>
        </p:nvCxnSpPr>
        <p:spPr>
          <a:xfrm>
            <a:off x="7646618" y="6253503"/>
            <a:ext cx="185007" cy="1683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01615" y="5957679"/>
            <a:ext cx="79208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err="1" smtClean="0">
                <a:solidFill>
                  <a:schemeClr val="tx1"/>
                </a:solidFill>
              </a:rPr>
              <a:t>Openflow</a:t>
            </a:r>
            <a:r>
              <a:rPr lang="it-IT" sz="1100" dirty="0" smtClean="0">
                <a:solidFill>
                  <a:schemeClr val="tx1"/>
                </a:solidFill>
              </a:rPr>
              <a:t> </a:t>
            </a:r>
            <a:r>
              <a:rPr lang="it-IT" sz="1100" dirty="0" err="1" smtClean="0">
                <a:solidFill>
                  <a:schemeClr val="tx1"/>
                </a:solidFill>
              </a:rPr>
              <a:t>switch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747227" y="6093512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83300" y="6040362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161655" y="5886517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15"/>
          <p:cNvCxnSpPr>
            <a:stCxn id="49" idx="7"/>
            <a:endCxn id="139" idx="3"/>
          </p:cNvCxnSpPr>
          <p:nvPr/>
        </p:nvCxnSpPr>
        <p:spPr>
          <a:xfrm flipV="1">
            <a:off x="7644763" y="5850412"/>
            <a:ext cx="142480" cy="2003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85155" y="6192762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15"/>
          <p:cNvCxnSpPr>
            <a:stCxn id="136" idx="6"/>
            <a:endCxn id="48" idx="2"/>
          </p:cNvCxnSpPr>
          <p:nvPr/>
        </p:nvCxnSpPr>
        <p:spPr>
          <a:xfrm flipV="1">
            <a:off x="6362532" y="6129093"/>
            <a:ext cx="384695" cy="11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5"/>
          <p:cNvCxnSpPr>
            <a:stCxn id="57" idx="4"/>
            <a:endCxn id="50" idx="0"/>
          </p:cNvCxnSpPr>
          <p:nvPr/>
        </p:nvCxnSpPr>
        <p:spPr>
          <a:xfrm>
            <a:off x="7193720" y="5705176"/>
            <a:ext cx="3939" cy="1813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49051" y="5279940"/>
            <a:ext cx="79208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err="1" smtClean="0">
                <a:solidFill>
                  <a:schemeClr val="tx1"/>
                </a:solidFill>
              </a:rPr>
              <a:t>Openflow</a:t>
            </a:r>
            <a:r>
              <a:rPr lang="it-IT" sz="1100" dirty="0" smtClean="0">
                <a:solidFill>
                  <a:schemeClr val="tx1"/>
                </a:solidFill>
              </a:rPr>
              <a:t>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157716" y="563401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06529" y="5193393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64650" y="5577317"/>
            <a:ext cx="828586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 #2</a:t>
            </a:r>
          </a:p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(data </a:t>
            </a:r>
            <a:r>
              <a:rPr lang="it-IT" sz="1100" dirty="0" err="1" smtClean="0">
                <a:solidFill>
                  <a:schemeClr val="tx1"/>
                </a:solidFill>
              </a:rPr>
              <a:t>plane</a:t>
            </a:r>
            <a:r>
              <a:rPr lang="it-IT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58136" y="5934631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4266" y="6213084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798357" y="6213084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15"/>
          <p:cNvCxnSpPr>
            <a:stCxn id="102" idx="0"/>
            <a:endCxn id="81" idx="4"/>
          </p:cNvCxnSpPr>
          <p:nvPr/>
        </p:nvCxnSpPr>
        <p:spPr>
          <a:xfrm flipV="1">
            <a:off x="2289384" y="6008519"/>
            <a:ext cx="1456" cy="89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5"/>
          <p:cNvCxnSpPr>
            <a:stCxn id="77" idx="2"/>
            <a:endCxn id="104" idx="6"/>
          </p:cNvCxnSpPr>
          <p:nvPr/>
        </p:nvCxnSpPr>
        <p:spPr>
          <a:xfrm flipH="1">
            <a:off x="3438458" y="6336353"/>
            <a:ext cx="359899" cy="10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39514" y="5578750"/>
            <a:ext cx="826072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 #1</a:t>
            </a:r>
          </a:p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(data </a:t>
            </a:r>
            <a:r>
              <a:rPr lang="it-IT" sz="1100" dirty="0" err="1" smtClean="0">
                <a:solidFill>
                  <a:schemeClr val="tx1"/>
                </a:solidFill>
              </a:rPr>
              <a:t>plane</a:t>
            </a:r>
            <a:r>
              <a:rPr lang="it-IT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254836" y="5937357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235657" y="5506155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15"/>
          <p:cNvCxnSpPr>
            <a:stCxn id="100" idx="0"/>
            <a:endCxn id="74" idx="4"/>
          </p:cNvCxnSpPr>
          <p:nvPr/>
        </p:nvCxnSpPr>
        <p:spPr>
          <a:xfrm flipV="1">
            <a:off x="3094140" y="6005793"/>
            <a:ext cx="0" cy="9230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5"/>
          <p:cNvCxnSpPr>
            <a:endCxn id="82" idx="0"/>
          </p:cNvCxnSpPr>
          <p:nvPr/>
        </p:nvCxnSpPr>
        <p:spPr>
          <a:xfrm>
            <a:off x="3271661" y="5305010"/>
            <a:ext cx="0" cy="2011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559766" y="4177732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138121" y="4640744"/>
            <a:ext cx="109637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</a:t>
            </a:r>
          </a:p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(control </a:t>
            </a:r>
            <a:r>
              <a:rPr lang="it-IT" sz="1100" dirty="0" err="1" smtClean="0">
                <a:solidFill>
                  <a:schemeClr val="tx1"/>
                </a:solidFill>
              </a:rPr>
              <a:t>plane</a:t>
            </a:r>
            <a:r>
              <a:rPr lang="it-IT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647962" y="4566023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647961" y="4993667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15"/>
          <p:cNvCxnSpPr>
            <a:endCxn id="88" idx="4"/>
          </p:cNvCxnSpPr>
          <p:nvPr/>
        </p:nvCxnSpPr>
        <p:spPr>
          <a:xfrm flipH="1" flipV="1">
            <a:off x="3683965" y="5064829"/>
            <a:ext cx="1" cy="1514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15"/>
          <p:cNvCxnSpPr>
            <a:stCxn id="85" idx="4"/>
            <a:endCxn id="87" idx="0"/>
          </p:cNvCxnSpPr>
          <p:nvPr/>
        </p:nvCxnSpPr>
        <p:spPr>
          <a:xfrm>
            <a:off x="3683966" y="4424269"/>
            <a:ext cx="0" cy="141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319001" y="6165976"/>
            <a:ext cx="2066696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err="1" smtClean="0">
                <a:solidFill>
                  <a:schemeClr val="tx1"/>
                </a:solidFill>
              </a:rPr>
              <a:t>Openflow</a:t>
            </a:r>
            <a:r>
              <a:rPr lang="it-IT" sz="1100" dirty="0" smtClean="0">
                <a:solidFill>
                  <a:schemeClr val="tx1"/>
                </a:solidFill>
              </a:rPr>
              <a:t> </a:t>
            </a:r>
            <a:r>
              <a:rPr lang="it-IT" sz="1100" dirty="0" err="1" smtClean="0">
                <a:solidFill>
                  <a:schemeClr val="tx1"/>
                </a:solidFill>
              </a:rPr>
              <a:t>switch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64613" y="6301809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382461" y="609481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15"/>
          <p:cNvCxnSpPr>
            <a:stCxn id="76" idx="6"/>
            <a:endCxn id="93" idx="2"/>
          </p:cNvCxnSpPr>
          <p:nvPr/>
        </p:nvCxnSpPr>
        <p:spPr>
          <a:xfrm>
            <a:off x="972666" y="6336353"/>
            <a:ext cx="291947" cy="10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058136" y="6098099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53380" y="6098099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366450" y="6301809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26844" y="5502410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5"/>
          <p:cNvCxnSpPr>
            <a:endCxn id="105" idx="0"/>
          </p:cNvCxnSpPr>
          <p:nvPr/>
        </p:nvCxnSpPr>
        <p:spPr>
          <a:xfrm>
            <a:off x="2362848" y="5319910"/>
            <a:ext cx="0" cy="1825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5"/>
          <p:cNvCxnSpPr>
            <a:stCxn id="124" idx="4"/>
            <a:endCxn id="95" idx="0"/>
          </p:cNvCxnSpPr>
          <p:nvPr/>
        </p:nvCxnSpPr>
        <p:spPr>
          <a:xfrm>
            <a:off x="1416618" y="6003986"/>
            <a:ext cx="1847" cy="908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987132" y="5578750"/>
            <a:ext cx="79208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err="1" smtClean="0">
                <a:solidFill>
                  <a:schemeClr val="tx1"/>
                </a:solidFill>
              </a:rPr>
              <a:t>Openflow</a:t>
            </a:r>
            <a:r>
              <a:rPr lang="it-IT" sz="1100" dirty="0" smtClean="0">
                <a:solidFill>
                  <a:schemeClr val="tx1"/>
                </a:solidFill>
              </a:rPr>
              <a:t>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380614" y="593282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344610" y="5492203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5"/>
          <p:cNvCxnSpPr>
            <a:endCxn id="125" idx="0"/>
          </p:cNvCxnSpPr>
          <p:nvPr/>
        </p:nvCxnSpPr>
        <p:spPr>
          <a:xfrm flipH="1">
            <a:off x="1380614" y="5319910"/>
            <a:ext cx="1847" cy="1722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2"/>
          <p:cNvCxnSpPr/>
          <p:nvPr/>
        </p:nvCxnSpPr>
        <p:spPr>
          <a:xfrm>
            <a:off x="355337" y="1589917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"/>
          <p:cNvCxnSpPr/>
          <p:nvPr/>
        </p:nvCxnSpPr>
        <p:spPr>
          <a:xfrm>
            <a:off x="430728" y="4116549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13"/>
          <p:cNvSpPr/>
          <p:nvPr/>
        </p:nvSpPr>
        <p:spPr>
          <a:xfrm>
            <a:off x="107504" y="33265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Oval 113"/>
          <p:cNvSpPr/>
          <p:nvPr/>
        </p:nvSpPr>
        <p:spPr>
          <a:xfrm>
            <a:off x="107504" y="191012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Oval 113"/>
          <p:cNvSpPr/>
          <p:nvPr/>
        </p:nvSpPr>
        <p:spPr>
          <a:xfrm>
            <a:off x="113165" y="436588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114132" y="6006966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95248" y="6385775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750866" y="5639980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918333" y="4695629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5"/>
          <p:cNvCxnSpPr>
            <a:stCxn id="140" idx="4"/>
            <a:endCxn id="59" idx="0"/>
          </p:cNvCxnSpPr>
          <p:nvPr/>
        </p:nvCxnSpPr>
        <p:spPr>
          <a:xfrm>
            <a:off x="7042533" y="4942166"/>
            <a:ext cx="0" cy="2512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48"/>
          <p:cNvSpPr/>
          <p:nvPr/>
        </p:nvSpPr>
        <p:spPr>
          <a:xfrm>
            <a:off x="5937892" y="4323597"/>
            <a:ext cx="2323353" cy="2365115"/>
          </a:xfrm>
          <a:prstGeom prst="roundRect">
            <a:avLst>
              <a:gd name="adj" fmla="val 866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Load </a:t>
            </a:r>
            <a:r>
              <a:rPr lang="en-US" sz="1200" dirty="0" err="1" smtClean="0">
                <a:solidFill>
                  <a:schemeClr val="tx1"/>
                </a:solidFill>
              </a:rPr>
              <a:t>balacer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129081" y="2607909"/>
            <a:ext cx="2971660" cy="1982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L2 </a:t>
            </a:r>
            <a:r>
              <a:rPr lang="it-IT" sz="1100" dirty="0" err="1" smtClean="0">
                <a:solidFill>
                  <a:schemeClr val="tx1"/>
                </a:solidFill>
              </a:rPr>
              <a:t>switch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0688" y="2536747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977817" y="2806144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069004" y="2806144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537657" y="2806144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995566" y="5180822"/>
            <a:ext cx="2971660" cy="1982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L2 </a:t>
            </a:r>
            <a:r>
              <a:rPr lang="it-IT" sz="1100" dirty="0" err="1" smtClean="0">
                <a:solidFill>
                  <a:schemeClr val="tx1"/>
                </a:solidFill>
              </a:rPr>
              <a:t>switch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651273" y="5109660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36227" y="5419027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326844" y="5379057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347801" y="5379057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691"/>
      </p:ext>
    </p:extLst>
  </p:cSld>
  <p:clrMapOvr>
    <a:masterClrMapping/>
  </p:clrMapOvr>
</p:sld>
</file>

<file path=ppt/theme/theme1.xml><?xml version="1.0" encoding="utf-8"?>
<a:theme xmlns:a="http://schemas.openxmlformats.org/drawingml/2006/main" name="Pictur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Pictures.thmx</Template>
  <TotalTime>1938</TotalTime>
  <Words>58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Pictures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Mignini</dc:creator>
  <cp:lastModifiedBy>Fabio Mignini</cp:lastModifiedBy>
  <cp:revision>10</cp:revision>
  <dcterms:created xsi:type="dcterms:W3CDTF">2014-11-10T08:31:50Z</dcterms:created>
  <dcterms:modified xsi:type="dcterms:W3CDTF">2014-11-11T16:50:48Z</dcterms:modified>
</cp:coreProperties>
</file>