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janiobachmann/math-stud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A7C4-D23C-4FF8-8868-17A470CFC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impacts to final math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3DF8-638B-4F11-B522-422AE5BC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corral</a:t>
            </a:r>
          </a:p>
          <a:p>
            <a:r>
              <a:rPr lang="en-US" dirty="0" err="1"/>
              <a:t>Dsc</a:t>
            </a:r>
            <a:r>
              <a:rPr lang="en-US" dirty="0"/>
              <a:t> 530</a:t>
            </a:r>
          </a:p>
        </p:txBody>
      </p:sp>
    </p:spTree>
    <p:extLst>
      <p:ext uri="{BB962C8B-B14F-4D97-AF65-F5344CB8AC3E}">
        <p14:creationId xmlns:p14="http://schemas.microsoft.com/office/powerpoint/2010/main" val="315855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6BBD-F192-45A2-9D59-B06E2E18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CED73-0038-4A77-ADA1-BE7958D7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26" y="1758228"/>
            <a:ext cx="9049148" cy="334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2C6B-31B1-40F5-8D06-008ADB6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5104"/>
          </a:xfrm>
        </p:spPr>
        <p:txBody>
          <a:bodyPr/>
          <a:lstStyle/>
          <a:p>
            <a:r>
              <a:rPr lang="en-US" dirty="0"/>
              <a:t>Scatterplot daily alcohol consumption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A1F910-8F7D-4328-8082-E6CC26CA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4" y="1743622"/>
            <a:ext cx="6982691" cy="47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02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2C6B-31B1-40F5-8D06-008ADB6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5104"/>
          </a:xfrm>
        </p:spPr>
        <p:txBody>
          <a:bodyPr/>
          <a:lstStyle/>
          <a:p>
            <a:r>
              <a:rPr lang="en-US" dirty="0"/>
              <a:t>Scatterplot weekly alcohol consumption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E5B01AA-19E5-4096-8BFC-49A6E67E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46" y="1743622"/>
            <a:ext cx="6733308" cy="45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9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2C6B-31B1-40F5-8D06-008ADB6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5104"/>
          </a:xfrm>
        </p:spPr>
        <p:txBody>
          <a:bodyPr/>
          <a:lstStyle/>
          <a:p>
            <a:r>
              <a:rPr lang="en-US" dirty="0"/>
              <a:t>Scatterplot parent’s combined education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47F101-59A3-4A2A-BE9F-3115BAD8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05" y="1743623"/>
            <a:ext cx="7010713" cy="46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4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2C6B-31B1-40F5-8D06-008ADB6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5104"/>
          </a:xfrm>
        </p:spPr>
        <p:txBody>
          <a:bodyPr/>
          <a:lstStyle/>
          <a:p>
            <a:r>
              <a:rPr lang="en-US" dirty="0"/>
              <a:t>Scatterplot absences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ABCAE-937F-40AE-AF3C-3E911490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53" y="1743623"/>
            <a:ext cx="7302165" cy="48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1858-4C0D-4A21-A444-610F905EC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46908"/>
            <a:ext cx="10363826" cy="45442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 correlation and visualization of it with </a:t>
            </a:r>
            <a:r>
              <a:rPr lang="en-US" dirty="0" err="1"/>
              <a:t>scatterplotting</a:t>
            </a:r>
            <a:r>
              <a:rPr lang="en-US" dirty="0"/>
              <a:t>, it appears there is not even a moderate correlation with any of the variables other than previous failures.  </a:t>
            </a:r>
          </a:p>
          <a:p>
            <a:pPr marL="0" indent="0">
              <a:buNone/>
            </a:pPr>
            <a:r>
              <a:rPr lang="en-US" dirty="0"/>
              <a:t>According to the analysis, these external variables would have little impact on math scores.</a:t>
            </a:r>
          </a:p>
          <a:p>
            <a:pPr marL="0" indent="0">
              <a:buNone/>
            </a:pPr>
            <a:r>
              <a:rPr lang="en-US" dirty="0"/>
              <a:t>I do not agree with the finding as I believe this analysis was severely limited by the size of the dataset.  </a:t>
            </a:r>
          </a:p>
          <a:p>
            <a:pPr marL="0" indent="0">
              <a:buNone/>
            </a:pPr>
            <a:r>
              <a:rPr lang="en-US" dirty="0"/>
              <a:t>I do not believe this dataset would represent any large population group based upon findings.  I would recommend several separate datasets with at least 3000 cases.</a:t>
            </a:r>
          </a:p>
        </p:txBody>
      </p:sp>
    </p:spTree>
    <p:extLst>
      <p:ext uri="{BB962C8B-B14F-4D97-AF65-F5344CB8AC3E}">
        <p14:creationId xmlns:p14="http://schemas.microsoft.com/office/powerpoint/2010/main" val="106287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5E4E-CBAC-4787-AE6F-C5DEE9D9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5EE-4529-4311-BA8D-881166E85F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P. Cortez and A. Silva. Using Data Mining to Predict Secondary School Student Performance. In A. Brito and J. Teixeira Eds., Proceedings of 5th </a:t>
            </a:r>
            <a:r>
              <a:rPr lang="en-US" dirty="0" err="1"/>
              <a:t>FUture</a:t>
            </a:r>
            <a:r>
              <a:rPr lang="en-US" dirty="0"/>
              <a:t> </a:t>
            </a:r>
            <a:r>
              <a:rPr lang="en-US" dirty="0" err="1"/>
              <a:t>BUsiness</a:t>
            </a:r>
            <a:r>
              <a:rPr lang="en-US" dirty="0"/>
              <a:t> </a:t>
            </a:r>
            <a:r>
              <a:rPr lang="en-US" dirty="0" err="1"/>
              <a:t>TEChnology</a:t>
            </a:r>
            <a:r>
              <a:rPr lang="en-US" dirty="0"/>
              <a:t> Conference (FUBUTEC 2008) pp. 5-12, Porto, Portugal, April, 2008, EUROSIS, ISBN 978-9077381-39-7.</a:t>
            </a:r>
          </a:p>
        </p:txBody>
      </p:sp>
    </p:spTree>
    <p:extLst>
      <p:ext uri="{BB962C8B-B14F-4D97-AF65-F5344CB8AC3E}">
        <p14:creationId xmlns:p14="http://schemas.microsoft.com/office/powerpoint/2010/main" val="27405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9725-2042-45F3-BD6B-370B0756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124" y="1979720"/>
            <a:ext cx="10351752" cy="3250106"/>
          </a:xfrm>
        </p:spPr>
        <p:txBody>
          <a:bodyPr/>
          <a:lstStyle/>
          <a:p>
            <a:r>
              <a:rPr lang="en-US" dirty="0"/>
              <a:t>I hypothesize that that alcohol use has a large impact on student’s final math grades.  I also think the number of absences will have a large impact.  I also think parental education will have a significant impact on grades as well.  </a:t>
            </a:r>
          </a:p>
          <a:p>
            <a:r>
              <a:rPr lang="en-US" dirty="0"/>
              <a:t>Weekday alcohol consumption seems like it would impact grades more than weekend. I do not believe that family size will have much of an impact.</a:t>
            </a:r>
          </a:p>
          <a:p>
            <a:r>
              <a:rPr lang="en-US" dirty="0"/>
              <a:t>I think exploring some of these impacts will give a good picture of what external factors play a part in determining math grade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6F5-CA6B-4C24-BC06-EB53DD30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5153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the following dataset - </a:t>
            </a:r>
            <a:r>
              <a:rPr lang="en-US" sz="2000" u="sng" dirty="0">
                <a:hlinkClick r:id="rId2"/>
              </a:rPr>
              <a:t>https://www.kaggle.com/janiobachmann/math-students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hope to solve for my hypothesis.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This dataset is called student-mat.csv and contains the final math scores of students in secondary school.  This dataset was interesting to me because it has a lot of different variables that can be tested to see whether it is apparent that they are impacting the final grade.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484A4B-5FA3-4316-B39F-0551F4536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3775" y="3364175"/>
            <a:ext cx="10468165" cy="21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7712-2A21-4F55-80AC-96C67F2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1FD5-7067-48CC-A2A6-B6F9D110A3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dataset I used consisted of 396 rows with 33 variables</a:t>
            </a:r>
          </a:p>
          <a:p>
            <a:pPr marL="0" indent="0">
              <a:buNone/>
            </a:pPr>
            <a:r>
              <a:rPr lang="en-US" sz="2400" dirty="0"/>
              <a:t>The datatypes varied between actual numeric values, representative numeric values, text values, and representative Boolean values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a very small dataset so we will see how it affects the results of the analysis.  </a:t>
            </a:r>
          </a:p>
        </p:txBody>
      </p:sp>
    </p:spTree>
    <p:extLst>
      <p:ext uri="{BB962C8B-B14F-4D97-AF65-F5344CB8AC3E}">
        <p14:creationId xmlns:p14="http://schemas.microsoft.com/office/powerpoint/2010/main" val="27227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D817-48D2-49FF-8AB2-8685D6E4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variables I am interested in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B912-F2DD-4933-BB83-BB7AAA3867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78676"/>
            <a:ext cx="10363826" cy="3912523"/>
          </a:xfrm>
        </p:spPr>
        <p:txBody>
          <a:bodyPr/>
          <a:lstStyle/>
          <a:p>
            <a:r>
              <a:rPr lang="en-US" dirty="0"/>
              <a:t>final score (g3)</a:t>
            </a:r>
          </a:p>
          <a:p>
            <a:r>
              <a:rPr lang="en-US" dirty="0"/>
              <a:t>mother’s education (</a:t>
            </a:r>
            <a:r>
              <a:rPr lang="en-US" dirty="0" err="1"/>
              <a:t>medu</a:t>
            </a:r>
            <a:r>
              <a:rPr lang="en-US" dirty="0"/>
              <a:t>)</a:t>
            </a:r>
          </a:p>
          <a:p>
            <a:r>
              <a:rPr lang="en-US" dirty="0"/>
              <a:t>Father’s education (</a:t>
            </a:r>
            <a:r>
              <a:rPr lang="en-US" dirty="0" err="1"/>
              <a:t>fedu</a:t>
            </a:r>
            <a:r>
              <a:rPr lang="en-US" dirty="0"/>
              <a:t>)</a:t>
            </a:r>
          </a:p>
          <a:p>
            <a:r>
              <a:rPr lang="en-US" dirty="0"/>
              <a:t>Absences</a:t>
            </a:r>
          </a:p>
          <a:p>
            <a:r>
              <a:rPr lang="en-US" dirty="0"/>
              <a:t>gender (sex)</a:t>
            </a:r>
          </a:p>
          <a:p>
            <a:r>
              <a:rPr lang="en-US" dirty="0"/>
              <a:t>family size (</a:t>
            </a:r>
            <a:r>
              <a:rPr lang="en-US" dirty="0" err="1"/>
              <a:t>famsize</a:t>
            </a:r>
            <a:r>
              <a:rPr lang="en-US" dirty="0"/>
              <a:t>)</a:t>
            </a:r>
          </a:p>
          <a:p>
            <a:r>
              <a:rPr lang="en-US" dirty="0"/>
              <a:t>Weekday alcohol consumption (</a:t>
            </a:r>
            <a:r>
              <a:rPr lang="en-US" dirty="0" err="1"/>
              <a:t>dalc</a:t>
            </a:r>
            <a:r>
              <a:rPr lang="en-US" dirty="0"/>
              <a:t>)</a:t>
            </a:r>
          </a:p>
          <a:p>
            <a:r>
              <a:rPr lang="en-US" dirty="0"/>
              <a:t>Weekend alcohol consumption (</a:t>
            </a:r>
            <a:r>
              <a:rPr lang="en-US" dirty="0" err="1"/>
              <a:t>walc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76C6-3002-4849-8F41-DC813334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F11C-02CA-4613-844F-92078B055D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2296"/>
            <a:ext cx="5041536" cy="428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Overall average score – 10.4</a:t>
            </a:r>
          </a:p>
          <a:p>
            <a:pPr marL="0" indent="0">
              <a:buNone/>
            </a:pPr>
            <a:r>
              <a:rPr lang="en-US" sz="2400" dirty="0"/>
              <a:t>Males – 10.9</a:t>
            </a:r>
          </a:p>
          <a:p>
            <a:pPr marL="0" indent="0">
              <a:buNone/>
            </a:pPr>
            <a:r>
              <a:rPr lang="en-US" sz="2400" dirty="0"/>
              <a:t>Females – 10.0</a:t>
            </a:r>
          </a:p>
          <a:p>
            <a:pPr marL="0" indent="0">
              <a:buNone/>
            </a:pPr>
            <a:r>
              <a:rPr lang="en-US" sz="2400" dirty="0"/>
              <a:t>High Parental education – 11.6</a:t>
            </a:r>
          </a:p>
          <a:p>
            <a:pPr marL="0" indent="0">
              <a:buNone/>
            </a:pPr>
            <a:r>
              <a:rPr lang="en-US" sz="2400" dirty="0"/>
              <a:t>Low parental education – 10.3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9DCEE5-FD42-48F9-96AF-28CD702E22DD}"/>
              </a:ext>
            </a:extLst>
          </p:cNvPr>
          <p:cNvSpPr txBox="1">
            <a:spLocks/>
          </p:cNvSpPr>
          <p:nvPr/>
        </p:nvSpPr>
        <p:spPr>
          <a:xfrm>
            <a:off x="6236690" y="1762297"/>
            <a:ext cx="5234873" cy="428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High weekday alcohol use – 10.1</a:t>
            </a:r>
          </a:p>
          <a:p>
            <a:pPr marL="0" indent="0">
              <a:buNone/>
            </a:pPr>
            <a:r>
              <a:rPr lang="en-US" sz="2400" dirty="0"/>
              <a:t>High weekend alcohol use – 10.0</a:t>
            </a:r>
          </a:p>
          <a:p>
            <a:pPr marL="0" indent="0">
              <a:buNone/>
            </a:pPr>
            <a:r>
              <a:rPr lang="en-US" sz="2400" dirty="0"/>
              <a:t>LOW weekday alcohol use – 11.0</a:t>
            </a:r>
          </a:p>
          <a:p>
            <a:pPr marL="0" indent="0">
              <a:buNone/>
            </a:pPr>
            <a:r>
              <a:rPr lang="en-US" sz="2400" dirty="0"/>
              <a:t>LOW weekend alcohol use – 11.2</a:t>
            </a:r>
          </a:p>
          <a:p>
            <a:pPr marL="0" indent="0">
              <a:buNone/>
            </a:pPr>
            <a:r>
              <a:rPr lang="en-US" sz="2400" dirty="0"/>
              <a:t>High family size – 10.8</a:t>
            </a:r>
          </a:p>
          <a:p>
            <a:pPr marL="0" indent="0">
              <a:buNone/>
            </a:pPr>
            <a:r>
              <a:rPr lang="en-US" sz="2400" dirty="0"/>
              <a:t>Low family size – 11.3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8C915-EF1A-4002-9C7C-01C0F02DFC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31477" y="887015"/>
            <a:ext cx="7529045" cy="50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C9EA93-F85A-49C7-8E05-D2E067ED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18" y="817143"/>
            <a:ext cx="7700963" cy="49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5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6F307-5A0E-42D4-85FB-A78506D7CD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02986" y="979884"/>
            <a:ext cx="7186028" cy="4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387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{59CAB45E-A2CC-412E-B83A-84C4D9FD50E3}tf04033925</Template>
  <TotalTime>108</TotalTime>
  <Words>504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Variable impacts to final math scores</vt:lpstr>
      <vt:lpstr>PowerPoint Presentation</vt:lpstr>
      <vt:lpstr>using the following dataset - https://www.kaggle.com/janiobachmann/math-students, i hope to solve for my hypothesis.   This dataset is called student-mat.csv and contains the final math scores of students in secondary school.  This dataset was interesting to me because it has a lot of different variables that can be tested to see whether it is apparent that they are impacting the final grade. </vt:lpstr>
      <vt:lpstr>My data</vt:lpstr>
      <vt:lpstr>The main variables I am interested in are:</vt:lpstr>
      <vt:lpstr>Average scores</vt:lpstr>
      <vt:lpstr>PowerPoint Presentation</vt:lpstr>
      <vt:lpstr>PowerPoint Presentation</vt:lpstr>
      <vt:lpstr>PowerPoint Presentation</vt:lpstr>
      <vt:lpstr>Correlation</vt:lpstr>
      <vt:lpstr>Scatterplot daily alcohol consumption</vt:lpstr>
      <vt:lpstr>Scatterplot weekly alcohol consumption</vt:lpstr>
      <vt:lpstr>Scatterplot parent’s combined education</vt:lpstr>
      <vt:lpstr>Scatterplot absences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impacts to final math scores</dc:title>
  <dc:creator>Daniel Corral</dc:creator>
  <cp:lastModifiedBy>Daniel Corral</cp:lastModifiedBy>
  <cp:revision>14</cp:revision>
  <dcterms:created xsi:type="dcterms:W3CDTF">2020-02-27T17:02:47Z</dcterms:created>
  <dcterms:modified xsi:type="dcterms:W3CDTF">2020-02-27T19:00:23Z</dcterms:modified>
</cp:coreProperties>
</file>