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09" r:id="rId2"/>
    <p:sldId id="333" r:id="rId3"/>
    <p:sldId id="308" r:id="rId4"/>
    <p:sldId id="305" r:id="rId5"/>
    <p:sldId id="306" r:id="rId6"/>
    <p:sldId id="304" r:id="rId7"/>
    <p:sldId id="334" r:id="rId8"/>
    <p:sldId id="314" r:id="rId9"/>
    <p:sldId id="335" r:id="rId10"/>
    <p:sldId id="317" r:id="rId11"/>
    <p:sldId id="336" r:id="rId12"/>
    <p:sldId id="340" r:id="rId13"/>
    <p:sldId id="341" r:id="rId14"/>
    <p:sldId id="337" r:id="rId15"/>
    <p:sldId id="338" r:id="rId16"/>
    <p:sldId id="339" r:id="rId17"/>
  </p:sldIdLst>
  <p:sldSz cx="9144000" cy="6858000" type="screen4x3"/>
  <p:notesSz cx="6797675" cy="9926638"/>
  <p:custDataLst>
    <p:tags r:id="rId2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orient="horz" pos="3702">
          <p15:clr>
            <a:srgbClr val="A4A3A4"/>
          </p15:clr>
        </p15:guide>
        <p15:guide id="3" orient="horz" pos="2296">
          <p15:clr>
            <a:srgbClr val="A4A3A4"/>
          </p15:clr>
        </p15:guide>
        <p15:guide id="4" orient="horz" pos="2251">
          <p15:clr>
            <a:srgbClr val="A4A3A4"/>
          </p15:clr>
        </p15:guide>
        <p15:guide id="5" orient="horz" pos="119">
          <p15:clr>
            <a:srgbClr val="A4A3A4"/>
          </p15:clr>
        </p15:guide>
        <p15:guide id="6" orient="horz" pos="4201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pos="249">
          <p15:clr>
            <a:srgbClr val="A4A3A4"/>
          </p15:clr>
        </p15:guide>
        <p15:guide id="9" pos="2857">
          <p15:clr>
            <a:srgbClr val="A4A3A4"/>
          </p15:clr>
        </p15:guide>
        <p15:guide id="10" pos="2903">
          <p15:clr>
            <a:srgbClr val="A4A3A4"/>
          </p15:clr>
        </p15:guide>
        <p15:guide id="11" pos="3787">
          <p15:clr>
            <a:srgbClr val="A4A3A4"/>
          </p15:clr>
        </p15:guide>
        <p15:guide id="12" pos="3742">
          <p15:clr>
            <a:srgbClr val="A4A3A4"/>
          </p15:clr>
        </p15:guide>
        <p15:guide id="13" pos="2018">
          <p15:clr>
            <a:srgbClr val="A4A3A4"/>
          </p15:clr>
        </p15:guide>
        <p15:guide id="14" pos="1973">
          <p15:clr>
            <a:srgbClr val="A4A3A4"/>
          </p15:clr>
        </p15:guide>
        <p15:guide id="15" pos="5511">
          <p15:clr>
            <a:srgbClr val="A4A3A4"/>
          </p15:clr>
        </p15:guide>
        <p15:guide id="16" pos="113">
          <p15:clr>
            <a:srgbClr val="A4A3A4"/>
          </p15:clr>
        </p15:guide>
        <p15:guide id="17" pos="5647">
          <p15:clr>
            <a:srgbClr val="A4A3A4"/>
          </p15:clr>
        </p15:guide>
        <p15:guide id="18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5F5F"/>
    <a:srgbClr val="747474"/>
    <a:srgbClr val="A6A6A6"/>
    <a:srgbClr val="B2B2B2"/>
    <a:srgbClr val="EAEAEA"/>
    <a:srgbClr val="FFFEFD"/>
    <a:srgbClr val="FFFEFE"/>
    <a:srgbClr val="FFFFFE"/>
    <a:srgbClr val="FFF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EF1C2-5432-45B9-B70A-9263AF23D84E}" v="9" dt="2023-05-02T23:20:15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6357" autoAdjust="0"/>
  </p:normalViewPr>
  <p:slideViewPr>
    <p:cSldViewPr snapToObjects="1" showGuides="1">
      <p:cViewPr>
        <p:scale>
          <a:sx n="125" d="100"/>
          <a:sy n="125" d="100"/>
        </p:scale>
        <p:origin x="1230" y="90"/>
      </p:cViewPr>
      <p:guideLst>
        <p:guide orient="horz" pos="845"/>
        <p:guide orient="horz" pos="3702"/>
        <p:guide orient="horz" pos="2296"/>
        <p:guide orient="horz" pos="2251"/>
        <p:guide orient="horz" pos="119"/>
        <p:guide orient="horz" pos="4201"/>
        <p:guide orient="horz" pos="2614"/>
        <p:guide pos="249"/>
        <p:guide pos="2857"/>
        <p:guide pos="2903"/>
        <p:guide pos="3787"/>
        <p:guide pos="3742"/>
        <p:guide pos="2018"/>
        <p:guide pos="1973"/>
        <p:guide pos="5511"/>
        <p:guide pos="113"/>
        <p:guide pos="5647"/>
        <p:guide pos="5465"/>
      </p:guideLst>
    </p:cSldViewPr>
  </p:slideViewPr>
  <p:outlineViewPr>
    <p:cViewPr>
      <p:scale>
        <a:sx n="33" d="100"/>
        <a:sy n="33" d="100"/>
      </p:scale>
      <p:origin x="0" y="-15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91" d="100"/>
          <a:sy n="91" d="100"/>
        </p:scale>
        <p:origin x="-3738" y="-11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doza, Miguel02" userId="6acfb020-7c8d-4685-a657-39aa9cd64df7" providerId="ADAL" clId="{064EF1C2-5432-45B9-B70A-9263AF23D84E}"/>
    <pc:docChg chg="custSel addSld modSld sldOrd">
      <pc:chgData name="Mendoza, Miguel02" userId="6acfb020-7c8d-4685-a657-39aa9cd64df7" providerId="ADAL" clId="{064EF1C2-5432-45B9-B70A-9263AF23D84E}" dt="2023-05-03T00:28:00.329" v="49" actId="20577"/>
      <pc:docMkLst>
        <pc:docMk/>
      </pc:docMkLst>
      <pc:sldChg chg="modSp mod">
        <pc:chgData name="Mendoza, Miguel02" userId="6acfb020-7c8d-4685-a657-39aa9cd64df7" providerId="ADAL" clId="{064EF1C2-5432-45B9-B70A-9263AF23D84E}" dt="2023-05-03T00:28:00.329" v="49" actId="20577"/>
        <pc:sldMkLst>
          <pc:docMk/>
          <pc:sldMk cId="1268231016" sldId="305"/>
        </pc:sldMkLst>
        <pc:spChg chg="mod">
          <ac:chgData name="Mendoza, Miguel02" userId="6acfb020-7c8d-4685-a657-39aa9cd64df7" providerId="ADAL" clId="{064EF1C2-5432-45B9-B70A-9263AF23D84E}" dt="2023-05-03T00:28:00.329" v="49" actId="20577"/>
          <ac:spMkLst>
            <pc:docMk/>
            <pc:sldMk cId="1268231016" sldId="305"/>
            <ac:spMk id="2" creationId="{00000000-0000-0000-0000-000000000000}"/>
          </ac:spMkLst>
        </pc:spChg>
      </pc:sldChg>
      <pc:sldChg chg="modSp mod">
        <pc:chgData name="Mendoza, Miguel02" userId="6acfb020-7c8d-4685-a657-39aa9cd64df7" providerId="ADAL" clId="{064EF1C2-5432-45B9-B70A-9263AF23D84E}" dt="2023-05-02T23:42:18.227" v="24" actId="6549"/>
        <pc:sldMkLst>
          <pc:docMk/>
          <pc:sldMk cId="2263366998" sldId="333"/>
        </pc:sldMkLst>
        <pc:spChg chg="mod">
          <ac:chgData name="Mendoza, Miguel02" userId="6acfb020-7c8d-4685-a657-39aa9cd64df7" providerId="ADAL" clId="{064EF1C2-5432-45B9-B70A-9263AF23D84E}" dt="2023-05-02T23:42:18.227" v="24" actId="6549"/>
          <ac:spMkLst>
            <pc:docMk/>
            <pc:sldMk cId="2263366998" sldId="333"/>
            <ac:spMk id="2" creationId="{00000000-0000-0000-0000-000000000000}"/>
          </ac:spMkLst>
        </pc:spChg>
      </pc:sldChg>
      <pc:sldChg chg="addSp new">
        <pc:chgData name="Mendoza, Miguel02" userId="6acfb020-7c8d-4685-a657-39aa9cd64df7" providerId="ADAL" clId="{064EF1C2-5432-45B9-B70A-9263AF23D84E}" dt="2023-05-02T23:12:06.482" v="1"/>
        <pc:sldMkLst>
          <pc:docMk/>
          <pc:sldMk cId="703397103" sldId="336"/>
        </pc:sldMkLst>
        <pc:picChg chg="add">
          <ac:chgData name="Mendoza, Miguel02" userId="6acfb020-7c8d-4685-a657-39aa9cd64df7" providerId="ADAL" clId="{064EF1C2-5432-45B9-B70A-9263AF23D84E}" dt="2023-05-02T23:12:06.482" v="1"/>
          <ac:picMkLst>
            <pc:docMk/>
            <pc:sldMk cId="703397103" sldId="336"/>
            <ac:picMk id="1026" creationId="{D6115C72-94EA-4D77-9B58-821BCC720686}"/>
          </ac:picMkLst>
        </pc:picChg>
      </pc:sldChg>
      <pc:sldChg chg="addSp modSp new">
        <pc:chgData name="Mendoza, Miguel02" userId="6acfb020-7c8d-4685-a657-39aa9cd64df7" providerId="ADAL" clId="{064EF1C2-5432-45B9-B70A-9263AF23D84E}" dt="2023-05-02T23:13:00.925" v="4" actId="1076"/>
        <pc:sldMkLst>
          <pc:docMk/>
          <pc:sldMk cId="2259151709" sldId="337"/>
        </pc:sldMkLst>
        <pc:picChg chg="add mod">
          <ac:chgData name="Mendoza, Miguel02" userId="6acfb020-7c8d-4685-a657-39aa9cd64df7" providerId="ADAL" clId="{064EF1C2-5432-45B9-B70A-9263AF23D84E}" dt="2023-05-02T23:13:00.925" v="4" actId="1076"/>
          <ac:picMkLst>
            <pc:docMk/>
            <pc:sldMk cId="2259151709" sldId="337"/>
            <ac:picMk id="2050" creationId="{ADD9218D-CD06-4AF3-9326-00912D6F6E17}"/>
          </ac:picMkLst>
        </pc:picChg>
      </pc:sldChg>
      <pc:sldChg chg="addSp modSp new mod">
        <pc:chgData name="Mendoza, Miguel02" userId="6acfb020-7c8d-4685-a657-39aa9cd64df7" providerId="ADAL" clId="{064EF1C2-5432-45B9-B70A-9263AF23D84E}" dt="2023-05-02T23:13:44.675" v="8" actId="1076"/>
        <pc:sldMkLst>
          <pc:docMk/>
          <pc:sldMk cId="3913320459" sldId="338"/>
        </pc:sldMkLst>
        <pc:picChg chg="add mod">
          <ac:chgData name="Mendoza, Miguel02" userId="6acfb020-7c8d-4685-a657-39aa9cd64df7" providerId="ADAL" clId="{064EF1C2-5432-45B9-B70A-9263AF23D84E}" dt="2023-05-02T23:13:44.675" v="8" actId="1076"/>
          <ac:picMkLst>
            <pc:docMk/>
            <pc:sldMk cId="3913320459" sldId="338"/>
            <ac:picMk id="6" creationId="{E58F8285-4E22-4100-A3C2-652BC8F7EC68}"/>
          </ac:picMkLst>
        </pc:picChg>
      </pc:sldChg>
      <pc:sldChg chg="addSp modSp new mod">
        <pc:chgData name="Mendoza, Miguel02" userId="6acfb020-7c8d-4685-a657-39aa9cd64df7" providerId="ADAL" clId="{064EF1C2-5432-45B9-B70A-9263AF23D84E}" dt="2023-05-02T23:16:59.379" v="11" actId="1076"/>
        <pc:sldMkLst>
          <pc:docMk/>
          <pc:sldMk cId="3602672601" sldId="339"/>
        </pc:sldMkLst>
        <pc:picChg chg="add mod">
          <ac:chgData name="Mendoza, Miguel02" userId="6acfb020-7c8d-4685-a657-39aa9cd64df7" providerId="ADAL" clId="{064EF1C2-5432-45B9-B70A-9263AF23D84E}" dt="2023-05-02T23:16:59.379" v="11" actId="1076"/>
          <ac:picMkLst>
            <pc:docMk/>
            <pc:sldMk cId="3602672601" sldId="339"/>
            <ac:picMk id="6" creationId="{2791C1B8-A435-4973-9D4C-A4113AACBFDB}"/>
          </ac:picMkLst>
        </pc:picChg>
      </pc:sldChg>
      <pc:sldChg chg="addSp modSp new ord">
        <pc:chgData name="Mendoza, Miguel02" userId="6acfb020-7c8d-4685-a657-39aa9cd64df7" providerId="ADAL" clId="{064EF1C2-5432-45B9-B70A-9263AF23D84E}" dt="2023-05-02T23:18:35.115" v="17" actId="1076"/>
        <pc:sldMkLst>
          <pc:docMk/>
          <pc:sldMk cId="171371234" sldId="340"/>
        </pc:sldMkLst>
        <pc:picChg chg="add mod">
          <ac:chgData name="Mendoza, Miguel02" userId="6acfb020-7c8d-4685-a657-39aa9cd64df7" providerId="ADAL" clId="{064EF1C2-5432-45B9-B70A-9263AF23D84E}" dt="2023-05-02T23:18:35.115" v="17" actId="1076"/>
          <ac:picMkLst>
            <pc:docMk/>
            <pc:sldMk cId="171371234" sldId="340"/>
            <ac:picMk id="3074" creationId="{23CFB93C-C168-4CB6-88BB-739B2D78332D}"/>
          </ac:picMkLst>
        </pc:picChg>
      </pc:sldChg>
      <pc:sldChg chg="addSp modSp new">
        <pc:chgData name="Mendoza, Miguel02" userId="6acfb020-7c8d-4685-a657-39aa9cd64df7" providerId="ADAL" clId="{064EF1C2-5432-45B9-B70A-9263AF23D84E}" dt="2023-05-02T23:20:15.746" v="21" actId="1076"/>
        <pc:sldMkLst>
          <pc:docMk/>
          <pc:sldMk cId="258183989" sldId="341"/>
        </pc:sldMkLst>
        <pc:picChg chg="add mod">
          <ac:chgData name="Mendoza, Miguel02" userId="6acfb020-7c8d-4685-a657-39aa9cd64df7" providerId="ADAL" clId="{064EF1C2-5432-45B9-B70A-9263AF23D84E}" dt="2023-05-02T23:20:15.746" v="21" actId="1076"/>
          <ac:picMkLst>
            <pc:docMk/>
            <pc:sldMk cId="258183989" sldId="341"/>
            <ac:picMk id="4098" creationId="{84804386-7C6E-43F0-8B69-343F63118892}"/>
          </ac:picMkLst>
        </pc:picChg>
      </pc:sldChg>
    </pc:docChg>
  </pc:docChgLst>
  <pc:docChgLst>
    <pc:chgData name="Mendoza, Miguel02" userId="6acfb020-7c8d-4685-a657-39aa9cd64df7" providerId="ADAL" clId="{4C43BF0E-6823-4B8C-BB7E-A475588FA37D}"/>
    <pc:docChg chg="undo custSel addSld delSld modSld">
      <pc:chgData name="Mendoza, Miguel02" userId="6acfb020-7c8d-4685-a657-39aa9cd64df7" providerId="ADAL" clId="{4C43BF0E-6823-4B8C-BB7E-A475588FA37D}" dt="2022-10-13T03:32:26.899" v="938" actId="1076"/>
      <pc:docMkLst>
        <pc:docMk/>
      </pc:docMkLst>
      <pc:sldChg chg="modSp del mod">
        <pc:chgData name="Mendoza, Miguel02" userId="6acfb020-7c8d-4685-a657-39aa9cd64df7" providerId="ADAL" clId="{4C43BF0E-6823-4B8C-BB7E-A475588FA37D}" dt="2022-10-12T02:52:29.543" v="104" actId="47"/>
        <pc:sldMkLst>
          <pc:docMk/>
          <pc:sldMk cId="0" sldId="270"/>
        </pc:sldMkLst>
        <pc:spChg chg="mod">
          <ac:chgData name="Mendoza, Miguel02" userId="6acfb020-7c8d-4685-a657-39aa9cd64df7" providerId="ADAL" clId="{4C43BF0E-6823-4B8C-BB7E-A475588FA37D}" dt="2022-10-12T02:52:19.093" v="103" actId="20577"/>
          <ac:spMkLst>
            <pc:docMk/>
            <pc:sldMk cId="0" sldId="270"/>
            <ac:spMk id="6" creationId="{00000000-0000-0000-0000-000000000000}"/>
          </ac:spMkLst>
        </pc:spChg>
      </pc:sldChg>
      <pc:sldChg chg="modSp del mod">
        <pc:chgData name="Mendoza, Miguel02" userId="6acfb020-7c8d-4685-a657-39aa9cd64df7" providerId="ADAL" clId="{4C43BF0E-6823-4B8C-BB7E-A475588FA37D}" dt="2022-10-13T03:32:03.682" v="931" actId="47"/>
        <pc:sldMkLst>
          <pc:docMk/>
          <pc:sldMk cId="0" sldId="271"/>
        </pc:sldMkLst>
        <pc:spChg chg="mod">
          <ac:chgData name="Mendoza, Miguel02" userId="6acfb020-7c8d-4685-a657-39aa9cd64df7" providerId="ADAL" clId="{4C43BF0E-6823-4B8C-BB7E-A475588FA37D}" dt="2022-10-12T02:53:40.070" v="166"/>
          <ac:spMkLst>
            <pc:docMk/>
            <pc:sldMk cId="0" sldId="271"/>
            <ac:spMk id="6" creationId="{00000000-0000-0000-0000-000000000000}"/>
          </ac:spMkLst>
        </pc:spChg>
        <pc:spChg chg="mod">
          <ac:chgData name="Mendoza, Miguel02" userId="6acfb020-7c8d-4685-a657-39aa9cd64df7" providerId="ADAL" clId="{4C43BF0E-6823-4B8C-BB7E-A475588FA37D}" dt="2022-10-12T02:52:35.333" v="105" actId="20577"/>
          <ac:spMkLst>
            <pc:docMk/>
            <pc:sldMk cId="0" sldId="271"/>
            <ac:spMk id="15" creationId="{00000000-0000-0000-0000-000000000000}"/>
          </ac:spMkLst>
        </pc:spChg>
      </pc:sldChg>
      <pc:sldChg chg="del">
        <pc:chgData name="Mendoza, Miguel02" userId="6acfb020-7c8d-4685-a657-39aa9cd64df7" providerId="ADAL" clId="{4C43BF0E-6823-4B8C-BB7E-A475588FA37D}" dt="2022-10-12T02:52:39.181" v="106" actId="47"/>
        <pc:sldMkLst>
          <pc:docMk/>
          <pc:sldMk cId="0" sldId="272"/>
        </pc:sldMkLst>
      </pc:sldChg>
      <pc:sldChg chg="modSp mod">
        <pc:chgData name="Mendoza, Miguel02" userId="6acfb020-7c8d-4685-a657-39aa9cd64df7" providerId="ADAL" clId="{4C43BF0E-6823-4B8C-BB7E-A475588FA37D}" dt="2022-10-12T03:09:11.551" v="583" actId="113"/>
        <pc:sldMkLst>
          <pc:docMk/>
          <pc:sldMk cId="2549494517" sldId="304"/>
        </pc:sldMkLst>
        <pc:spChg chg="mod">
          <ac:chgData name="Mendoza, Miguel02" userId="6acfb020-7c8d-4685-a657-39aa9cd64df7" providerId="ADAL" clId="{4C43BF0E-6823-4B8C-BB7E-A475588FA37D}" dt="2022-10-12T03:09:11.551" v="583" actId="113"/>
          <ac:spMkLst>
            <pc:docMk/>
            <pc:sldMk cId="2549494517" sldId="304"/>
            <ac:spMk id="2" creationId="{00000000-0000-0000-0000-000000000000}"/>
          </ac:spMkLst>
        </pc:spChg>
        <pc:spChg chg="mod">
          <ac:chgData name="Mendoza, Miguel02" userId="6acfb020-7c8d-4685-a657-39aa9cd64df7" providerId="ADAL" clId="{4C43BF0E-6823-4B8C-BB7E-A475588FA37D}" dt="2022-10-12T03:08:34.317" v="571" actId="20577"/>
          <ac:spMkLst>
            <pc:docMk/>
            <pc:sldMk cId="2549494517" sldId="304"/>
            <ac:spMk id="3" creationId="{00000000-0000-0000-0000-000000000000}"/>
          </ac:spMkLst>
        </pc:spChg>
      </pc:sldChg>
      <pc:sldChg chg="addSp delSp modSp mod">
        <pc:chgData name="Mendoza, Miguel02" userId="6acfb020-7c8d-4685-a657-39aa9cd64df7" providerId="ADAL" clId="{4C43BF0E-6823-4B8C-BB7E-A475588FA37D}" dt="2022-10-12T03:04:24.056" v="445" actId="20577"/>
        <pc:sldMkLst>
          <pc:docMk/>
          <pc:sldMk cId="1268231016" sldId="305"/>
        </pc:sldMkLst>
        <pc:spChg chg="mod">
          <ac:chgData name="Mendoza, Miguel02" userId="6acfb020-7c8d-4685-a657-39aa9cd64df7" providerId="ADAL" clId="{4C43BF0E-6823-4B8C-BB7E-A475588FA37D}" dt="2022-10-12T03:04:24.056" v="445" actId="20577"/>
          <ac:spMkLst>
            <pc:docMk/>
            <pc:sldMk cId="1268231016" sldId="305"/>
            <ac:spMk id="2" creationId="{00000000-0000-0000-0000-000000000000}"/>
          </ac:spMkLst>
        </pc:spChg>
        <pc:spChg chg="mod">
          <ac:chgData name="Mendoza, Miguel02" userId="6acfb020-7c8d-4685-a657-39aa9cd64df7" providerId="ADAL" clId="{4C43BF0E-6823-4B8C-BB7E-A475588FA37D}" dt="2022-10-12T02:57:43.287" v="263"/>
          <ac:spMkLst>
            <pc:docMk/>
            <pc:sldMk cId="1268231016" sldId="305"/>
            <ac:spMk id="3" creationId="{00000000-0000-0000-0000-000000000000}"/>
          </ac:spMkLst>
        </pc:spChg>
        <pc:spChg chg="add del mod">
          <ac:chgData name="Mendoza, Miguel02" userId="6acfb020-7c8d-4685-a657-39aa9cd64df7" providerId="ADAL" clId="{4C43BF0E-6823-4B8C-BB7E-A475588FA37D}" dt="2022-10-12T02:58:23.586" v="267"/>
          <ac:spMkLst>
            <pc:docMk/>
            <pc:sldMk cId="1268231016" sldId="305"/>
            <ac:spMk id="7" creationId="{189C4483-8F7C-407E-AD82-06BF0775A639}"/>
          </ac:spMkLst>
        </pc:spChg>
        <pc:spChg chg="add del mod">
          <ac:chgData name="Mendoza, Miguel02" userId="6acfb020-7c8d-4685-a657-39aa9cd64df7" providerId="ADAL" clId="{4C43BF0E-6823-4B8C-BB7E-A475588FA37D}" dt="2022-10-12T02:58:23.586" v="267"/>
          <ac:spMkLst>
            <pc:docMk/>
            <pc:sldMk cId="1268231016" sldId="305"/>
            <ac:spMk id="9" creationId="{9B2CA898-BF49-42B1-BE16-4FD615729DCE}"/>
          </ac:spMkLst>
        </pc:spChg>
        <pc:spChg chg="add del mod">
          <ac:chgData name="Mendoza, Miguel02" userId="6acfb020-7c8d-4685-a657-39aa9cd64df7" providerId="ADAL" clId="{4C43BF0E-6823-4B8C-BB7E-A475588FA37D}" dt="2022-10-12T02:58:23.586" v="267"/>
          <ac:spMkLst>
            <pc:docMk/>
            <pc:sldMk cId="1268231016" sldId="305"/>
            <ac:spMk id="10" creationId="{57DE0FD4-4D0D-4ABB-937B-9046F3ED21B8}"/>
          </ac:spMkLst>
        </pc:spChg>
        <pc:spChg chg="add del mod">
          <ac:chgData name="Mendoza, Miguel02" userId="6acfb020-7c8d-4685-a657-39aa9cd64df7" providerId="ADAL" clId="{4C43BF0E-6823-4B8C-BB7E-A475588FA37D}" dt="2022-10-12T02:58:26.142" v="270"/>
          <ac:spMkLst>
            <pc:docMk/>
            <pc:sldMk cId="1268231016" sldId="305"/>
            <ac:spMk id="11" creationId="{64C90CE8-592D-458B-BB78-4E751FBE6532}"/>
          </ac:spMkLst>
        </pc:spChg>
        <pc:spChg chg="add del mod">
          <ac:chgData name="Mendoza, Miguel02" userId="6acfb020-7c8d-4685-a657-39aa9cd64df7" providerId="ADAL" clId="{4C43BF0E-6823-4B8C-BB7E-A475588FA37D}" dt="2022-10-12T02:58:26.142" v="270"/>
          <ac:spMkLst>
            <pc:docMk/>
            <pc:sldMk cId="1268231016" sldId="305"/>
            <ac:spMk id="13" creationId="{4C3D3B31-05EE-4FD0-BE2E-1BA4D8032EBE}"/>
          </ac:spMkLst>
        </pc:spChg>
        <pc:spChg chg="add del mod">
          <ac:chgData name="Mendoza, Miguel02" userId="6acfb020-7c8d-4685-a657-39aa9cd64df7" providerId="ADAL" clId="{4C43BF0E-6823-4B8C-BB7E-A475588FA37D}" dt="2022-10-12T02:58:26.142" v="270"/>
          <ac:spMkLst>
            <pc:docMk/>
            <pc:sldMk cId="1268231016" sldId="305"/>
            <ac:spMk id="14" creationId="{396DBC1D-9CB3-4715-A4FB-3C6D7E117BC8}"/>
          </ac:spMkLst>
        </pc:spChg>
        <pc:graphicFrameChg chg="add del mod">
          <ac:chgData name="Mendoza, Miguel02" userId="6acfb020-7c8d-4685-a657-39aa9cd64df7" providerId="ADAL" clId="{4C43BF0E-6823-4B8C-BB7E-A475588FA37D}" dt="2022-10-12T02:58:23.586" v="267"/>
          <ac:graphicFrameMkLst>
            <pc:docMk/>
            <pc:sldMk cId="1268231016" sldId="305"/>
            <ac:graphicFrameMk id="8" creationId="{8AF84D95-7557-4E6E-9C63-50044540DC06}"/>
          </ac:graphicFrameMkLst>
        </pc:graphicFrameChg>
        <pc:graphicFrameChg chg="add del mod">
          <ac:chgData name="Mendoza, Miguel02" userId="6acfb020-7c8d-4685-a657-39aa9cd64df7" providerId="ADAL" clId="{4C43BF0E-6823-4B8C-BB7E-A475588FA37D}" dt="2022-10-12T02:58:26.142" v="270"/>
          <ac:graphicFrameMkLst>
            <pc:docMk/>
            <pc:sldMk cId="1268231016" sldId="305"/>
            <ac:graphicFrameMk id="12" creationId="{612429CB-C0B6-4400-BC39-63D3B8EE9611}"/>
          </ac:graphicFrameMkLst>
        </pc:graphicFrameChg>
      </pc:sldChg>
      <pc:sldChg chg="modSp mod">
        <pc:chgData name="Mendoza, Miguel02" userId="6acfb020-7c8d-4685-a657-39aa9cd64df7" providerId="ADAL" clId="{4C43BF0E-6823-4B8C-BB7E-A475588FA37D}" dt="2022-10-12T03:07:58.925" v="550" actId="27636"/>
        <pc:sldMkLst>
          <pc:docMk/>
          <pc:sldMk cId="376741096" sldId="306"/>
        </pc:sldMkLst>
        <pc:spChg chg="mod">
          <ac:chgData name="Mendoza, Miguel02" userId="6acfb020-7c8d-4685-a657-39aa9cd64df7" providerId="ADAL" clId="{4C43BF0E-6823-4B8C-BB7E-A475588FA37D}" dt="2022-10-12T03:07:58.925" v="550" actId="27636"/>
          <ac:spMkLst>
            <pc:docMk/>
            <pc:sldMk cId="376741096" sldId="306"/>
            <ac:spMk id="2" creationId="{00000000-0000-0000-0000-000000000000}"/>
          </ac:spMkLst>
        </pc:spChg>
        <pc:spChg chg="mod">
          <ac:chgData name="Mendoza, Miguel02" userId="6acfb020-7c8d-4685-a657-39aa9cd64df7" providerId="ADAL" clId="{4C43BF0E-6823-4B8C-BB7E-A475588FA37D}" dt="2022-10-12T03:05:32.363" v="472" actId="20577"/>
          <ac:spMkLst>
            <pc:docMk/>
            <pc:sldMk cId="376741096" sldId="306"/>
            <ac:spMk id="3" creationId="{00000000-0000-0000-0000-000000000000}"/>
          </ac:spMkLst>
        </pc:spChg>
      </pc:sldChg>
      <pc:sldChg chg="modSp mod">
        <pc:chgData name="Mendoza, Miguel02" userId="6acfb020-7c8d-4685-a657-39aa9cd64df7" providerId="ADAL" clId="{4C43BF0E-6823-4B8C-BB7E-A475588FA37D}" dt="2022-10-12T02:57:33.803" v="262" actId="20577"/>
        <pc:sldMkLst>
          <pc:docMk/>
          <pc:sldMk cId="3663866328" sldId="308"/>
        </pc:sldMkLst>
        <pc:spChg chg="mod">
          <ac:chgData name="Mendoza, Miguel02" userId="6acfb020-7c8d-4685-a657-39aa9cd64df7" providerId="ADAL" clId="{4C43BF0E-6823-4B8C-BB7E-A475588FA37D}" dt="2022-10-12T02:57:33.803" v="262" actId="20577"/>
          <ac:spMkLst>
            <pc:docMk/>
            <pc:sldMk cId="3663866328" sldId="308"/>
            <ac:spMk id="2" creationId="{00000000-0000-0000-0000-000000000000}"/>
          </ac:spMkLst>
        </pc:spChg>
        <pc:spChg chg="mod">
          <ac:chgData name="Mendoza, Miguel02" userId="6acfb020-7c8d-4685-a657-39aa9cd64df7" providerId="ADAL" clId="{4C43BF0E-6823-4B8C-BB7E-A475588FA37D}" dt="2022-10-12T02:55:28.434" v="221" actId="20577"/>
          <ac:spMkLst>
            <pc:docMk/>
            <pc:sldMk cId="3663866328" sldId="308"/>
            <ac:spMk id="3" creationId="{00000000-0000-0000-0000-000000000000}"/>
          </ac:spMkLst>
        </pc:spChg>
      </pc:sldChg>
      <pc:sldChg chg="modSp mod">
        <pc:chgData name="Mendoza, Miguel02" userId="6acfb020-7c8d-4685-a657-39aa9cd64df7" providerId="ADAL" clId="{4C43BF0E-6823-4B8C-BB7E-A475588FA37D}" dt="2022-10-13T03:32:26.899" v="938" actId="1076"/>
        <pc:sldMkLst>
          <pc:docMk/>
          <pc:sldMk cId="2263366998" sldId="309"/>
        </pc:sldMkLst>
        <pc:spChg chg="mod">
          <ac:chgData name="Mendoza, Miguel02" userId="6acfb020-7c8d-4685-a657-39aa9cd64df7" providerId="ADAL" clId="{4C43BF0E-6823-4B8C-BB7E-A475588FA37D}" dt="2022-10-13T03:32:14.169" v="935" actId="20577"/>
          <ac:spMkLst>
            <pc:docMk/>
            <pc:sldMk cId="2263366998" sldId="309"/>
            <ac:spMk id="8" creationId="{00000000-0000-0000-0000-000000000000}"/>
          </ac:spMkLst>
        </pc:spChg>
        <pc:picChg chg="mod">
          <ac:chgData name="Mendoza, Miguel02" userId="6acfb020-7c8d-4685-a657-39aa9cd64df7" providerId="ADAL" clId="{4C43BF0E-6823-4B8C-BB7E-A475588FA37D}" dt="2022-10-13T03:32:26.899" v="938" actId="1076"/>
          <ac:picMkLst>
            <pc:docMk/>
            <pc:sldMk cId="2263366998" sldId="309"/>
            <ac:picMk id="5" creationId="{13020E89-0495-46B8-A91C-C7A52A9897EA}"/>
          </ac:picMkLst>
        </pc:picChg>
      </pc:sldChg>
      <pc:sldChg chg="modSp mod">
        <pc:chgData name="Mendoza, Miguel02" userId="6acfb020-7c8d-4685-a657-39aa9cd64df7" providerId="ADAL" clId="{4C43BF0E-6823-4B8C-BB7E-A475588FA37D}" dt="2022-10-12T03:22:07.694" v="901" actId="20577"/>
        <pc:sldMkLst>
          <pc:docMk/>
          <pc:sldMk cId="2285872761" sldId="314"/>
        </pc:sldMkLst>
        <pc:spChg chg="mod">
          <ac:chgData name="Mendoza, Miguel02" userId="6acfb020-7c8d-4685-a657-39aa9cd64df7" providerId="ADAL" clId="{4C43BF0E-6823-4B8C-BB7E-A475588FA37D}" dt="2022-10-12T03:14:34.620" v="807" actId="20577"/>
          <ac:spMkLst>
            <pc:docMk/>
            <pc:sldMk cId="2285872761" sldId="314"/>
            <ac:spMk id="2" creationId="{00000000-0000-0000-0000-000000000000}"/>
          </ac:spMkLst>
        </pc:spChg>
        <pc:spChg chg="mod">
          <ac:chgData name="Mendoza, Miguel02" userId="6acfb020-7c8d-4685-a657-39aa9cd64df7" providerId="ADAL" clId="{4C43BF0E-6823-4B8C-BB7E-A475588FA37D}" dt="2022-10-12T03:12:40.415" v="665" actId="20577"/>
          <ac:spMkLst>
            <pc:docMk/>
            <pc:sldMk cId="2285872761" sldId="314"/>
            <ac:spMk id="3" creationId="{00000000-0000-0000-0000-000000000000}"/>
          </ac:spMkLst>
        </pc:spChg>
        <pc:spChg chg="mod">
          <ac:chgData name="Mendoza, Miguel02" userId="6acfb020-7c8d-4685-a657-39aa9cd64df7" providerId="ADAL" clId="{4C43BF0E-6823-4B8C-BB7E-A475588FA37D}" dt="2022-10-12T03:22:07.694" v="901" actId="20577"/>
          <ac:spMkLst>
            <pc:docMk/>
            <pc:sldMk cId="2285872761" sldId="314"/>
            <ac:spMk id="8" creationId="{00000000-0000-0000-0000-000000000000}"/>
          </ac:spMkLst>
        </pc:spChg>
      </pc:sldChg>
      <pc:sldChg chg="modSp mod">
        <pc:chgData name="Mendoza, Miguel02" userId="6acfb020-7c8d-4685-a657-39aa9cd64df7" providerId="ADAL" clId="{4C43BF0E-6823-4B8C-BB7E-A475588FA37D}" dt="2022-10-12T02:51:48.407" v="73" actId="20577"/>
        <pc:sldMkLst>
          <pc:docMk/>
          <pc:sldMk cId="2263366998" sldId="333"/>
        </pc:sldMkLst>
        <pc:spChg chg="mod">
          <ac:chgData name="Mendoza, Miguel02" userId="6acfb020-7c8d-4685-a657-39aa9cd64df7" providerId="ADAL" clId="{4C43BF0E-6823-4B8C-BB7E-A475588FA37D}" dt="2022-10-12T02:51:39.802" v="64" actId="20577"/>
          <ac:spMkLst>
            <pc:docMk/>
            <pc:sldMk cId="2263366998" sldId="333"/>
            <ac:spMk id="2" creationId="{00000000-0000-0000-0000-000000000000}"/>
          </ac:spMkLst>
        </pc:spChg>
        <pc:spChg chg="mod">
          <ac:chgData name="Mendoza, Miguel02" userId="6acfb020-7c8d-4685-a657-39aa9cd64df7" providerId="ADAL" clId="{4C43BF0E-6823-4B8C-BB7E-A475588FA37D}" dt="2022-10-12T02:51:48.407" v="73" actId="20577"/>
          <ac:spMkLst>
            <pc:docMk/>
            <pc:sldMk cId="2263366998" sldId="333"/>
            <ac:spMk id="3" creationId="{00000000-0000-0000-0000-000000000000}"/>
          </ac:spMkLst>
        </pc:spChg>
      </pc:sldChg>
      <pc:sldChg chg="del">
        <pc:chgData name="Mendoza, Miguel02" userId="6acfb020-7c8d-4685-a657-39aa9cd64df7" providerId="ADAL" clId="{4C43BF0E-6823-4B8C-BB7E-A475588FA37D}" dt="2022-10-12T02:51:53.093" v="74" actId="47"/>
        <pc:sldMkLst>
          <pc:docMk/>
          <pc:sldMk cId="2263366998" sldId="334"/>
        </pc:sldMkLst>
      </pc:sldChg>
      <pc:sldChg chg="modSp add mod">
        <pc:chgData name="Mendoza, Miguel02" userId="6acfb020-7c8d-4685-a657-39aa9cd64df7" providerId="ADAL" clId="{4C43BF0E-6823-4B8C-BB7E-A475588FA37D}" dt="2022-10-12T03:10:05.163" v="595" actId="20577"/>
        <pc:sldMkLst>
          <pc:docMk/>
          <pc:sldMk cId="3627148382" sldId="334"/>
        </pc:sldMkLst>
        <pc:spChg chg="mod">
          <ac:chgData name="Mendoza, Miguel02" userId="6acfb020-7c8d-4685-a657-39aa9cd64df7" providerId="ADAL" clId="{4C43BF0E-6823-4B8C-BB7E-A475588FA37D}" dt="2022-10-12T03:10:02.964" v="594" actId="20577"/>
          <ac:spMkLst>
            <pc:docMk/>
            <pc:sldMk cId="3627148382" sldId="334"/>
            <ac:spMk id="2" creationId="{00000000-0000-0000-0000-000000000000}"/>
          </ac:spMkLst>
        </pc:spChg>
        <pc:spChg chg="mod">
          <ac:chgData name="Mendoza, Miguel02" userId="6acfb020-7c8d-4685-a657-39aa9cd64df7" providerId="ADAL" clId="{4C43BF0E-6823-4B8C-BB7E-A475588FA37D}" dt="2022-10-12T03:10:05.163" v="595" actId="20577"/>
          <ac:spMkLst>
            <pc:docMk/>
            <pc:sldMk cId="3627148382" sldId="334"/>
            <ac:spMk id="3" creationId="{00000000-0000-0000-0000-000000000000}"/>
          </ac:spMkLst>
        </pc:spChg>
      </pc:sldChg>
      <pc:sldChg chg="modSp add mod">
        <pc:chgData name="Mendoza, Miguel02" userId="6acfb020-7c8d-4685-a657-39aa9cd64df7" providerId="ADAL" clId="{4C43BF0E-6823-4B8C-BB7E-A475588FA37D}" dt="2022-10-12T03:25:08.202" v="930" actId="20577"/>
        <pc:sldMkLst>
          <pc:docMk/>
          <pc:sldMk cId="3685813165" sldId="335"/>
        </pc:sldMkLst>
        <pc:spChg chg="mod">
          <ac:chgData name="Mendoza, Miguel02" userId="6acfb020-7c8d-4685-a657-39aa9cd64df7" providerId="ADAL" clId="{4C43BF0E-6823-4B8C-BB7E-A475588FA37D}" dt="2022-10-12T03:23:49.130" v="924"/>
          <ac:spMkLst>
            <pc:docMk/>
            <pc:sldMk cId="3685813165" sldId="335"/>
            <ac:spMk id="2" creationId="{00000000-0000-0000-0000-000000000000}"/>
          </ac:spMkLst>
        </pc:spChg>
        <pc:spChg chg="mod">
          <ac:chgData name="Mendoza, Miguel02" userId="6acfb020-7c8d-4685-a657-39aa9cd64df7" providerId="ADAL" clId="{4C43BF0E-6823-4B8C-BB7E-A475588FA37D}" dt="2022-10-12T03:19:08.266" v="836" actId="20577"/>
          <ac:spMkLst>
            <pc:docMk/>
            <pc:sldMk cId="3685813165" sldId="335"/>
            <ac:spMk id="3" creationId="{00000000-0000-0000-0000-000000000000}"/>
          </ac:spMkLst>
        </pc:spChg>
        <pc:spChg chg="mod">
          <ac:chgData name="Mendoza, Miguel02" userId="6acfb020-7c8d-4685-a657-39aa9cd64df7" providerId="ADAL" clId="{4C43BF0E-6823-4B8C-BB7E-A475588FA37D}" dt="2022-10-12T03:25:08.202" v="930" actId="20577"/>
          <ac:spMkLst>
            <pc:docMk/>
            <pc:sldMk cId="3685813165" sldId="335"/>
            <ac:spMk id="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0BAD0-1087-43A9-B1A9-7A9D8A84A638}" type="datetimeFigureOut">
              <a:rPr lang="de-DE" smtClean="0"/>
              <a:pPr/>
              <a:t>02.05.2023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F6FF2-31AE-4F51-8EE2-6B6790F3B26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766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568D1-65C2-4CDE-9B8E-4F04E333B056}" type="datetimeFigureOut">
              <a:rPr lang="en-US" smtClean="0"/>
              <a:pPr/>
              <a:t>5/2/2023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7575" y="4714875"/>
            <a:ext cx="4962525" cy="4467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D5AE8-B077-49EA-8F01-5B4042BFAB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9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3498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896938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249363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622425" indent="-171450" algn="l" defTabSz="914400" rtl="0" eaLnBrk="1" latinLnBrk="0" hangingPunct="1">
      <a:spcAft>
        <a:spcPts val="600"/>
      </a:spcAft>
      <a:buFont typeface="Arial" pitchFamily="34" charset="0"/>
      <a:buChar char="›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8" y="188913"/>
            <a:ext cx="8785225" cy="3960812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600" baseline="0" noProof="0" dirty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600" baseline="0" noProof="0" dirty="0">
                <a:solidFill>
                  <a:schemeClr val="bg1"/>
                </a:solidFill>
              </a:rPr>
              <a:t>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11,0 cm)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 dirty="0"/>
              <a:t>Das Quality Seal hat </a:t>
            </a:r>
            <a:r>
              <a:rPr lang="en-US" noProof="0" dirty="0" err="1"/>
              <a:t>im</a:t>
            </a:r>
            <a:r>
              <a:rPr lang="en-US" noProof="0" dirty="0"/>
              <a:t> </a:t>
            </a:r>
            <a:r>
              <a:rPr lang="en-US" noProof="0" dirty="0" err="1"/>
              <a:t>Vordergrund</a:t>
            </a:r>
            <a:r>
              <a:rPr lang="en-US" noProof="0" dirty="0"/>
              <a:t> </a:t>
            </a:r>
            <a:r>
              <a:rPr lang="en-US" noProof="0" dirty="0" err="1"/>
              <a:t>zu</a:t>
            </a:r>
            <a:r>
              <a:rPr lang="en-US" noProof="0" dirty="0"/>
              <a:t> </a:t>
            </a:r>
            <a:r>
              <a:rPr lang="en-US" noProof="0" dirty="0" err="1"/>
              <a:t>stehen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 err="1"/>
              <a:t>Bitte</a:t>
            </a:r>
            <a:r>
              <a:rPr lang="en-US" noProof="0" dirty="0"/>
              <a:t> </a:t>
            </a:r>
            <a:r>
              <a:rPr lang="en-US" noProof="0" dirty="0" err="1"/>
              <a:t>ändern</a:t>
            </a:r>
            <a:r>
              <a:rPr lang="en-US" noProof="0" dirty="0"/>
              <a:t> </a:t>
            </a:r>
            <a:r>
              <a:rPr lang="en-US" noProof="0" dirty="0" err="1"/>
              <a:t>Sie</a:t>
            </a:r>
            <a:r>
              <a:rPr lang="en-US" noProof="0" dirty="0"/>
              <a:t> </a:t>
            </a:r>
            <a:r>
              <a:rPr lang="en-US" noProof="0" dirty="0" err="1"/>
              <a:t>nicht</a:t>
            </a:r>
            <a:r>
              <a:rPr lang="en-US" noProof="0" dirty="0"/>
              <a:t> die </a:t>
            </a:r>
            <a:r>
              <a:rPr lang="en-US" noProof="0" dirty="0" err="1"/>
              <a:t>Größe</a:t>
            </a:r>
            <a:r>
              <a:rPr lang="en-US" noProof="0" dirty="0"/>
              <a:t> </a:t>
            </a:r>
            <a:r>
              <a:rPr lang="en-US" noProof="0" dirty="0" err="1"/>
              <a:t>oder</a:t>
            </a:r>
            <a:r>
              <a:rPr lang="en-US" noProof="0" dirty="0"/>
              <a:t> Position.</a:t>
            </a:r>
            <a:br>
              <a:rPr lang="en-US" noProof="0" dirty="0"/>
            </a:br>
            <a:r>
              <a:rPr lang="en-US" noProof="0" dirty="0"/>
              <a:t>The Quality Seal has to stay on top.</a:t>
            </a:r>
            <a:br>
              <a:rPr lang="en-US" noProof="0" dirty="0"/>
            </a:br>
            <a:r>
              <a:rPr lang="en-US" noProof="0" dirty="0"/>
              <a:t>Please do not change size or position.</a:t>
            </a:r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8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395289" y="296862"/>
            <a:ext cx="8353424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F1258F60-48FC-489A-91BC-6E0B464E8D2C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61793629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Left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D8E2632B-7ABB-47FF-88A0-4A9B8B63F9DA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8335598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8" y="1341437"/>
            <a:ext cx="2736850" cy="4535488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03575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11863" y="1341437"/>
            <a:ext cx="2736850" cy="4535487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2055C603-2F96-4C80-BB05-9921AB8672CA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27914532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289" y="1341437"/>
            <a:ext cx="4140200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6" y="1341437"/>
            <a:ext cx="4141787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Datumsplatzhalt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386431E5-9C6C-4E09-861E-07FDAE421A63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sp>
        <p:nvSpPr>
          <p:cNvPr id="18" name="Inhaltsplatzhalter 2"/>
          <p:cNvSpPr>
            <a:spLocks noGrp="1"/>
          </p:cNvSpPr>
          <p:nvPr>
            <p:ph sz="half" idx="13"/>
          </p:nvPr>
        </p:nvSpPr>
        <p:spPr>
          <a:xfrm>
            <a:off x="395289" y="3644900"/>
            <a:ext cx="4140199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Inhaltsplatzhalter 3"/>
          <p:cNvSpPr>
            <a:spLocks noGrp="1"/>
          </p:cNvSpPr>
          <p:nvPr>
            <p:ph sz="half" idx="14"/>
          </p:nvPr>
        </p:nvSpPr>
        <p:spPr>
          <a:xfrm>
            <a:off x="4606926" y="3644900"/>
            <a:ext cx="4141788" cy="2232025"/>
          </a:xfrm>
        </p:spPr>
        <p:txBody>
          <a:bodyPr vert="horz" lIns="0" tIns="18000" rIns="0" bIns="18000" rtlCol="0">
            <a:normAutofit/>
          </a:bodyPr>
          <a:lstStyle>
            <a:lvl1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541338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1254125" indent="-1793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25000"/>
              <a:buFont typeface="Arial" pitchFamily="34" charset="0"/>
              <a:buChar char="›"/>
              <a:defRPr lang="de-DE" sz="1600" b="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None/>
              <a:defRPr lang="de-DE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327969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3BD817-D861-487F-9A35-4AAF951B7B3B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64820124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04E68C6-1DBC-42CC-9C2B-187673C3493C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89130771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A56C3-BECE-480A-867A-E0EECFE868EB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grpSp>
        <p:nvGrpSpPr>
          <p:cNvPr id="17" name="Gruppieren 1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84448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10F3D0A-07C8-47D7-A4F0-C3B4D82D7BAF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5" name="Rechteck 14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6" name="Rechteck 15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7" name="Rechteck 16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91195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95288" y="3114488"/>
            <a:ext cx="8353425" cy="2762437"/>
          </a:xfrm>
        </p:spPr>
        <p:txBody>
          <a:bodyPr>
            <a:noAutofit/>
          </a:bodyPr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 sz="2400"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accent1"/>
              </a:buClr>
              <a:buSzPct val="125000"/>
              <a:buFont typeface="Arial" pitchFamily="34" charset="0"/>
              <a:buChar char="›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Textmasterformate durch Klicken bearbeiten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45689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296541-F995-4EE2-B425-B080F77F2E11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>
                <a:solidFill>
                  <a:schemeClr val="bg1"/>
                </a:solidFill>
                <a:latin typeface="+mn-lt"/>
              </a:rPr>
              <a:t>Confidential</a:t>
            </a:r>
          </a:p>
        </p:txBody>
      </p:sp>
      <p:sp>
        <p:nvSpPr>
          <p:cNvPr id="16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>
                <a:solidFill>
                  <a:schemeClr val="bg1"/>
                </a:solidFill>
                <a:latin typeface="+mn-lt"/>
              </a:rPr>
              <a:t>Space for Sender Information</a:t>
            </a:r>
          </a:p>
        </p:txBody>
      </p:sp>
      <p:pic>
        <p:nvPicPr>
          <p:cNvPr id="17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uppieren 1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8" name="Rechteck 17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98876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177800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9AB9BC-EC3C-4486-9684-3F656F14D41E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235156728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8" y="3839314"/>
            <a:ext cx="8172140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185084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/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pic>
        <p:nvPicPr>
          <p:cNvPr id="14" name="Grafik 1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8" y="-1"/>
            <a:ext cx="2555876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260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79388" y="188912"/>
            <a:ext cx="8785225" cy="6480175"/>
          </a:xfrm>
          <a:prstGeom prst="rect">
            <a:avLst/>
          </a:prstGeom>
          <a:pattFill prst="wdUpDiag">
            <a:fgClr>
              <a:schemeClr val="accent5"/>
            </a:fgClr>
            <a:bgClr>
              <a:schemeClr val="accent6"/>
            </a:bgClr>
          </a:patt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noProof="0" dirty="0" err="1">
                <a:solidFill>
                  <a:schemeClr val="bg1"/>
                </a:solidFill>
              </a:rPr>
              <a:t>Bitte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decken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Sie</a:t>
            </a:r>
            <a:r>
              <a:rPr lang="en-US" sz="1600" baseline="0" noProof="0" dirty="0">
                <a:solidFill>
                  <a:schemeClr val="bg1"/>
                </a:solidFill>
              </a:rPr>
              <a:t> die </a:t>
            </a:r>
            <a:r>
              <a:rPr lang="en-US" sz="1600" baseline="0" noProof="0" dirty="0" err="1">
                <a:solidFill>
                  <a:schemeClr val="bg1"/>
                </a:solidFill>
              </a:rPr>
              <a:t>schraffierte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Fläche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mit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einem</a:t>
            </a:r>
            <a:r>
              <a:rPr lang="en-US" sz="1600" baseline="0" noProof="0" dirty="0">
                <a:solidFill>
                  <a:schemeClr val="bg1"/>
                </a:solidFill>
              </a:rPr>
              <a:t> </a:t>
            </a:r>
            <a:r>
              <a:rPr lang="en-US" sz="1600" baseline="0" noProof="0" dirty="0" err="1">
                <a:solidFill>
                  <a:schemeClr val="bg1"/>
                </a:solidFill>
              </a:rPr>
              <a:t>Bild</a:t>
            </a:r>
            <a:r>
              <a:rPr lang="en-US" sz="1600" baseline="0" noProof="0" dirty="0">
                <a:solidFill>
                  <a:schemeClr val="bg1"/>
                </a:solidFill>
              </a:rPr>
              <a:t> ab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Please cover</a:t>
            </a:r>
            <a:r>
              <a:rPr lang="en-US" sz="1600" baseline="0" noProof="0" dirty="0">
                <a:solidFill>
                  <a:schemeClr val="bg1"/>
                </a:solidFill>
              </a:rPr>
              <a:t> the shaded area with a picture</a:t>
            </a:r>
            <a:r>
              <a:rPr lang="en-US" sz="1600" noProof="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(24,4 x 18,0 cm)</a:t>
            </a:r>
          </a:p>
        </p:txBody>
      </p:sp>
      <p:sp>
        <p:nvSpPr>
          <p:cNvPr id="12" name="Rechteck 11"/>
          <p:cNvSpPr/>
          <p:nvPr userDrawn="1"/>
        </p:nvSpPr>
        <p:spPr>
          <a:xfrm>
            <a:off x="503548" y="-567404"/>
            <a:ext cx="8640452" cy="36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46800" rIns="72000" bIns="46800" rtlCol="0" anchor="t" anchorCtr="0"/>
          <a:lstStyle/>
          <a:p>
            <a:r>
              <a:rPr lang="en-US" sz="900" noProof="0">
                <a:solidFill>
                  <a:schemeClr val="tx1"/>
                </a:solidFill>
              </a:rPr>
              <a:t>Wenn Sie ein neues Bild einfügen: Klicken Sie mit der rechten Maustaste auf das Bild und wählen „In den Hintergrund“, um das Bild hinter das Quality Seal zu bringen.</a:t>
            </a:r>
          </a:p>
          <a:p>
            <a:r>
              <a:rPr lang="en-US" sz="900" noProof="0">
                <a:solidFill>
                  <a:schemeClr val="tx1"/>
                </a:solidFill>
              </a:rPr>
              <a:t>If you insert a new picture: Right click on the picture and select “Send to the back” to position it behind the Quality Seal.</a:t>
            </a:r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03548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 userDrawn="1"/>
        </p:nvCxnSpPr>
        <p:spPr>
          <a:xfrm>
            <a:off x="3059832" y="-171400"/>
            <a:ext cx="0" cy="13384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 rot="5400000">
            <a:off x="-103432" y="1237844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 userDrawn="1"/>
        </p:nvCxnSpPr>
        <p:spPr>
          <a:xfrm rot="5400000">
            <a:off x="-113608" y="-66920"/>
            <a:ext cx="0" cy="133840"/>
          </a:xfrm>
          <a:prstGeom prst="line">
            <a:avLst/>
          </a:prstGeom>
          <a:ln w="31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3547" y="4401108"/>
            <a:ext cx="8172141" cy="418502"/>
          </a:xfrm>
        </p:spPr>
        <p:txBody>
          <a:bodyPr tIns="0" rIns="0" bIns="0" anchor="t" anchorCtr="0">
            <a:normAutofit/>
          </a:bodyPr>
          <a:lstStyle>
            <a:lvl1pPr algn="l">
              <a:defRPr sz="2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03548" y="4746878"/>
            <a:ext cx="8172140" cy="1138230"/>
          </a:xfrm>
        </p:spPr>
        <p:txBody>
          <a:bodyPr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03548" y="6021288"/>
            <a:ext cx="2628590" cy="368813"/>
          </a:xfrm>
        </p:spPr>
        <p:txBody>
          <a:bodyPr tIns="0" bIns="0" anchor="b" anchorCtr="0">
            <a:normAutofit/>
          </a:bodyPr>
          <a:lstStyle>
            <a:lvl1pPr marL="0" indent="0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URL</a:t>
            </a:r>
          </a:p>
          <a:p>
            <a:pPr lvl="0"/>
            <a:endParaRPr lang="en-US" noProof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99891" y="6021288"/>
            <a:ext cx="5075797" cy="368813"/>
          </a:xfrm>
        </p:spPr>
        <p:txBody>
          <a:bodyPr tIns="0" bIns="0" anchor="b" anchorCtr="0">
            <a:normAutofit/>
          </a:bodyPr>
          <a:lstStyle>
            <a:lvl1pPr marL="0" indent="0" algn="r"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Division Naming</a:t>
            </a:r>
          </a:p>
          <a:p>
            <a:pPr lvl="0"/>
            <a:endParaRPr lang="en-US" noProof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03238" y="0"/>
            <a:ext cx="2555875" cy="1304925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None/>
              <a:defRPr sz="800"/>
            </a:lvl1pPr>
          </a:lstStyle>
          <a:p>
            <a:pPr lvl="0"/>
            <a:r>
              <a:rPr lang="en-US" noProof="0"/>
              <a:t>Das Quality Seal hat im Vordergrund zu stehen.</a:t>
            </a:r>
            <a:br>
              <a:rPr lang="en-US" noProof="0"/>
            </a:br>
            <a:r>
              <a:rPr lang="en-US" noProof="0"/>
              <a:t>Bitte ändern Sie nicht die Größe oder Position.</a:t>
            </a:r>
            <a:br>
              <a:rPr lang="en-US" noProof="0"/>
            </a:br>
            <a:r>
              <a:rPr lang="en-US" noProof="0"/>
              <a:t>The Quality Seal has to stay on top.</a:t>
            </a:r>
            <a:br>
              <a:rPr lang="en-US" noProof="0"/>
            </a:br>
            <a:r>
              <a:rPr lang="en-US" noProof="0"/>
              <a:t>Please do not change size or position.</a:t>
            </a:r>
          </a:p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890632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orang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Clr>
                <a:schemeClr val="bg1"/>
              </a:buClr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9BA927-74AC-44FA-B689-85192AFC28A3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pic>
        <p:nvPicPr>
          <p:cNvPr id="15" name="Bild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" y="6094965"/>
            <a:ext cx="1857600" cy="5701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erade Verbindung 15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18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grpSp>
        <p:nvGrpSpPr>
          <p:cNvPr id="13" name="Gruppieren 1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4" name="Rechteck 13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1" name="Rechteck 20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38929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tx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8A8C40B-9933-4842-925C-1685AB340677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18108249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4535487"/>
          </a:xfrm>
        </p:spPr>
        <p:txBody>
          <a:bodyPr/>
          <a:lstStyle>
            <a:lvl1pPr marL="0" indent="0">
              <a:lnSpc>
                <a:spcPct val="113000"/>
              </a:lnSpc>
              <a:buSzPct val="125000"/>
              <a:buFont typeface="Arial" pitchFamily="34" charset="0"/>
              <a:buNone/>
              <a:defRPr>
                <a:solidFill>
                  <a:schemeClr val="bg1"/>
                </a:solidFill>
              </a:defRPr>
            </a:lvl1pPr>
            <a:lvl2pPr marL="184150" indent="-18415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2pPr>
            <a:lvl3pPr marL="53975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3pPr>
            <a:lvl4pPr marL="895350" indent="-179388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4pPr>
            <a:lvl5pPr marL="1257300" indent="-177800">
              <a:lnSpc>
                <a:spcPct val="113000"/>
              </a:lnSpc>
              <a:buSzPct val="125000"/>
              <a:buFont typeface="Arial" pitchFamily="34" charset="0"/>
              <a:buChar char="›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ABC62B-E05F-4A50-AD1A-E270866CD9D7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3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>
                <a:solidFill>
                  <a:schemeClr val="bg1"/>
                </a:solidFill>
                <a:latin typeface="+mn-lt"/>
              </a:rPr>
              <a:t>Confidential</a:t>
            </a:r>
          </a:p>
        </p:txBody>
      </p:sp>
      <p:sp>
        <p:nvSpPr>
          <p:cNvPr id="14" name="Text Box 23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>
                <a:solidFill>
                  <a:schemeClr val="bg1"/>
                </a:solidFill>
                <a:latin typeface="+mn-lt"/>
              </a:rPr>
              <a:t>Space for Sender Information</a:t>
            </a:r>
          </a:p>
        </p:txBody>
      </p:sp>
      <p:pic>
        <p:nvPicPr>
          <p:cNvPr id="15" name="Bild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ruppieren 15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  <a:solidFill>
            <a:schemeClr val="bg1"/>
          </a:solidFill>
        </p:grpSpPr>
        <p:sp>
          <p:nvSpPr>
            <p:cNvPr id="17" name="Rechteck 16"/>
            <p:cNvSpPr/>
            <p:nvPr userDrawn="1"/>
          </p:nvSpPr>
          <p:spPr>
            <a:xfrm>
              <a:off x="0" y="0"/>
              <a:ext cx="179388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8" name="Rechteck 17"/>
            <p:cNvSpPr/>
            <p:nvPr userDrawn="1"/>
          </p:nvSpPr>
          <p:spPr>
            <a:xfrm>
              <a:off x="0" y="0"/>
              <a:ext cx="9144000" cy="188913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19" name="Rechteck 18"/>
            <p:cNvSpPr/>
            <p:nvPr userDrawn="1"/>
          </p:nvSpPr>
          <p:spPr>
            <a:xfrm>
              <a:off x="0" y="6669088"/>
              <a:ext cx="9107488" cy="188912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  <p:sp>
          <p:nvSpPr>
            <p:cNvPr id="20" name="Rechteck 19"/>
            <p:cNvSpPr/>
            <p:nvPr userDrawn="1"/>
          </p:nvSpPr>
          <p:spPr>
            <a:xfrm>
              <a:off x="8964612" y="0"/>
              <a:ext cx="179387" cy="6858000"/>
            </a:xfrm>
            <a:prstGeom prst="rect">
              <a:avLst/>
            </a:prstGeom>
            <a:grpFill/>
            <a:ln w="952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 noProof="0">
                <a:solidFill>
                  <a:schemeClr val="bg2">
                    <a:lumMod val="1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947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op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1341437"/>
            <a:ext cx="8353425" cy="2232025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DF746-0B7F-4BA1-8DC7-A666D91D719E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35461246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ottom Conten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288" y="3644900"/>
            <a:ext cx="8353425" cy="2232024"/>
          </a:xfrm>
        </p:spPr>
        <p:txBody>
          <a:bodyPr/>
          <a:lstStyle>
            <a:lvl1pPr marL="177800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541338" indent="-18415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896938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254125" indent="-179388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1616075" indent="-177800">
              <a:buClr>
                <a:schemeClr val="accent1"/>
              </a:buClr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77A3C5F-7711-4FF6-AE0A-2DB239087D2E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</p:spTree>
    <p:extLst>
      <p:ext uri="{BB962C8B-B14F-4D97-AF65-F5344CB8AC3E}">
        <p14:creationId xmlns:p14="http://schemas.microsoft.com/office/powerpoint/2010/main" val="406986271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IO_EK=2375;MIO_UPDATE=True;MIO_VERSION=30.11.2012 11:40:17;MIO_DBID=ED9FF2F2-6643-46BA-B685-7D49126FFAFF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erade Verbindung 12"/>
          <p:cNvCxnSpPr/>
          <p:nvPr userDrawn="1"/>
        </p:nvCxnSpPr>
        <p:spPr>
          <a:xfrm>
            <a:off x="395288" y="6044592"/>
            <a:ext cx="8353425" cy="0"/>
          </a:xfrm>
          <a:prstGeom prst="line">
            <a:avLst/>
          </a:prstGeom>
          <a:ln w="444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Bild 4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2637" y="6095032"/>
            <a:ext cx="1857375" cy="5700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8" y="296862"/>
            <a:ext cx="8353425" cy="719137"/>
          </a:xfrm>
          <a:prstGeom prst="rect">
            <a:avLst/>
          </a:prstGeom>
        </p:spPr>
        <p:txBody>
          <a:bodyPr vert="horz" lIns="0" tIns="0" rIns="91440" bIns="0" rtlCol="0" anchor="b" anchorCtr="0">
            <a:normAutofit/>
          </a:bodyPr>
          <a:lstStyle/>
          <a:p>
            <a:r>
              <a:rPr lang="en-US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288" y="1341438"/>
            <a:ext cx="8353425" cy="4535487"/>
          </a:xfrm>
          <a:prstGeom prst="rect">
            <a:avLst/>
          </a:prstGeom>
        </p:spPr>
        <p:txBody>
          <a:bodyPr vert="horz" lIns="0" tIns="18000" rIns="0" bIns="18000" rtlCol="0">
            <a:normAutofit/>
          </a:bodyPr>
          <a:lstStyle/>
          <a:p>
            <a:pPr lvl="0"/>
            <a:r>
              <a:rPr lang="en-US" noProof="0"/>
              <a:t>Textmasterformate durch Klicken bearbeiten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  <a:p>
            <a:pPr lvl="4"/>
            <a:r>
              <a:rPr lang="en-US" noProof="0"/>
              <a:t>Fünfte Ebene</a:t>
            </a:r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2"/>
          </p:nvPr>
        </p:nvSpPr>
        <p:spPr>
          <a:xfrm>
            <a:off x="6350484" y="6224489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fld id="{DD0B995C-0DC4-4194-BBD7-8C3812C84D11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3"/>
          </p:nvPr>
        </p:nvSpPr>
        <p:spPr>
          <a:xfrm>
            <a:off x="6350485" y="6375515"/>
            <a:ext cx="2001935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/>
              <a:t>Author, © Continental AG</a:t>
            </a: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4"/>
          </p:nvPr>
        </p:nvSpPr>
        <p:spPr>
          <a:xfrm>
            <a:off x="8388424" y="6375515"/>
            <a:ext cx="360289" cy="15044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r">
              <a:defRPr sz="700" b="1">
                <a:solidFill>
                  <a:schemeClr val="tx1"/>
                </a:solidFill>
                <a:latin typeface="+mn-lt"/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Box 23"/>
          <p:cNvSpPr txBox="1">
            <a:spLocks noChangeArrowheads="1"/>
          </p:cNvSpPr>
          <p:nvPr userDrawn="1">
            <p:custDataLst>
              <p:tags r:id="rId20"/>
            </p:custDataLst>
          </p:nvPr>
        </p:nvSpPr>
        <p:spPr bwMode="auto">
          <a:xfrm>
            <a:off x="3501406" y="6375515"/>
            <a:ext cx="2726779" cy="12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/>
          <a:lstStyle/>
          <a:p>
            <a:pPr algn="l" defTabSz="895888"/>
            <a:r>
              <a:rPr lang="en-US" sz="700" noProof="0">
                <a:solidFill>
                  <a:schemeClr val="tx1"/>
                </a:solidFill>
                <a:latin typeface="+mn-lt"/>
              </a:rPr>
              <a:t>Confidential</a:t>
            </a:r>
          </a:p>
        </p:txBody>
      </p:sp>
      <p:sp>
        <p:nvSpPr>
          <p:cNvPr id="12" name="Text Box 23"/>
          <p:cNvSpPr txBox="1">
            <a:spLocks noChangeArrowheads="1"/>
          </p:cNvSpPr>
          <p:nvPr userDrawn="1">
            <p:custDataLst>
              <p:tags r:id="rId21"/>
            </p:custDataLst>
          </p:nvPr>
        </p:nvSpPr>
        <p:spPr bwMode="auto">
          <a:xfrm>
            <a:off x="3501407" y="6237312"/>
            <a:ext cx="2726778" cy="137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l" defTabSz="895888"/>
            <a:r>
              <a:rPr lang="en-US" sz="700" b="1" noProof="0">
                <a:solidFill>
                  <a:schemeClr val="tx1"/>
                </a:solidFill>
                <a:latin typeface="+mn-lt"/>
              </a:rPr>
              <a:t>Space for Sender Information</a:t>
            </a:r>
          </a:p>
        </p:txBody>
      </p:sp>
      <p:sp>
        <p:nvSpPr>
          <p:cNvPr id="4" name="Ellipse 3" hidden="1"/>
          <p:cNvSpPr/>
          <p:nvPr userDrawn="1">
            <p:custDataLst>
              <p:tags r:id="rId22"/>
            </p:custDataLst>
          </p:nvPr>
        </p:nvSpPr>
        <p:spPr>
          <a:xfrm>
            <a:off x="-1270000" y="-1270000"/>
            <a:ext cx="0" cy="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047A8-C61D-47B4-B51C-01284671C26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309237" y="67360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s-MX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83910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49" r:id="rId3"/>
    <p:sldLayoutId id="2147483670" r:id="rId4"/>
    <p:sldLayoutId id="2147483661" r:id="rId5"/>
    <p:sldLayoutId id="2147483659" r:id="rId6"/>
    <p:sldLayoutId id="214748366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66" r:id="rId16"/>
    <p:sldLayoutId id="2147483667" r:id="rId17"/>
    <p:sldLayoutId id="2147483668" r:id="rId18"/>
  </p:sldLayoutIdLst>
  <p:transition>
    <p:fade/>
  </p:transition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Arial" pitchFamily="34" charset="0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541338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254125" indent="-1793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1616075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25000"/>
        <a:buFont typeface="Arial" pitchFamily="34" charset="0"/>
        <a:buChar char="›"/>
        <a:defRPr sz="1600" b="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nx.de/wiki/U-Boot/" TargetMode="Externa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020E89-0495-46B8-A91C-C7A52A989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04" y="99514"/>
            <a:ext cx="8820187" cy="419807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Bootloader</a:t>
            </a:r>
            <a:r>
              <a:rPr lang="es-MX" dirty="0"/>
              <a:t> – </a:t>
            </a:r>
            <a:r>
              <a:rPr lang="es-MX" dirty="0" err="1"/>
              <a:t>Introduccion</a:t>
            </a:r>
            <a:r>
              <a:rPr lang="es-MX" dirty="0"/>
              <a:t>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Miguel Angel Mendoza Mendoza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/>
              <a:t>www.continental-corporation.com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Division Naming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CTEP</a:t>
            </a:r>
          </a:p>
        </p:txBody>
      </p:sp>
    </p:spTree>
    <p:extLst>
      <p:ext uri="{BB962C8B-B14F-4D97-AF65-F5344CB8AC3E}">
        <p14:creationId xmlns:p14="http://schemas.microsoft.com/office/powerpoint/2010/main" val="226336699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Gracias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3E337-305E-4483-824B-4A86B40D6007}" type="datetime3">
              <a:rPr lang="en-US" smtClean="0"/>
              <a:pPr/>
              <a:t>2 May 2023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Author, © Continental 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0599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6A01D-4BBF-4E5B-A77A-8DC32762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68C6-1DBC-42CC-9C2B-187673C3493C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3E0EF6-65A3-43E6-9D96-E8D43905E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1713B-6A92-4F9E-B8AE-2DBFFC8A1E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115C72-94EA-4D77-9B58-821BCC72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71563"/>
            <a:ext cx="714375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3971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45D08-86A3-4F76-9ACA-B6AFB46F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68C6-1DBC-42CC-9C2B-187673C3493C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67F91D-7625-4CA8-9C54-924406E598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CD483-AAC4-449D-90FE-90C0F1B5EB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  <p:pic>
        <p:nvPicPr>
          <p:cNvPr id="3074" name="Picture 2" descr="Boot chain overview - stm32mpu">
            <a:extLst>
              <a:ext uri="{FF2B5EF4-FFF2-40B4-BE49-F238E27FC236}">
                <a16:creationId xmlns:a16="http://schemas.microsoft.com/office/drawing/2014/main" id="{23CFB93C-C168-4CB6-88BB-739B2D783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08720"/>
            <a:ext cx="57150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7123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DCCAC-6462-4CEF-99A3-9002E036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68C6-1DBC-42CC-9C2B-187673C3493C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43CF6-145A-437C-8B66-C9CFD02936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3921F-D33B-42DA-9529-5B47AB8A12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4804386-7C6E-43F0-8B69-343F63118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24160"/>
            <a:ext cx="85725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8398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65760-8CB3-42D1-888E-DA72AAC6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68C6-1DBC-42CC-9C2B-187673C3493C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0EE5FD-4183-4A5A-B272-5CCFB16AE1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39805-A75C-481A-90D2-577DC6E1E9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DD9218D-CD06-4AF3-9326-00912D6F6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700808"/>
            <a:ext cx="82486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15170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725A5-56E3-4CFB-A2A2-7BD50B1F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68C6-1DBC-42CC-9C2B-187673C3493C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C9B71A-F4B2-4768-AADE-47A4B34340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ACE0A-D07A-4C97-8D12-4E14E4C9D4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8F8285-4E22-4100-A3C2-652BC8F7E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36" y="799494"/>
            <a:ext cx="7897327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2045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AE486-F5B4-4A4F-ABBC-23415719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68C6-1DBC-42CC-9C2B-187673C3493C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C1A5ED-DA54-4C5A-8422-E195C22AA9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E55AE-EB79-4DB4-B27D-530E860EFD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1C1B8-A435-4973-9D4C-A4113AAC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07" y="1124744"/>
            <a:ext cx="7925906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260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Gestor de </a:t>
            </a:r>
            <a:r>
              <a:rPr lang="en-US" noProof="0" dirty="0" err="1"/>
              <a:t>arranque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Unidad 3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/>
              <a:t>www.continental-corporation.com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Division Naming</a:t>
            </a:r>
          </a:p>
        </p:txBody>
      </p:sp>
    </p:spTree>
    <p:extLst>
      <p:ext uri="{BB962C8B-B14F-4D97-AF65-F5344CB8AC3E}">
        <p14:creationId xmlns:p14="http://schemas.microsoft.com/office/powerpoint/2010/main" val="22633669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noProof="0" dirty="0"/>
              <a:t>Los proyectos que diseñan productos integrados son responsables de cada faceta del firmware o software. En esta unidad nos concentrarse en el código de arranque.</a:t>
            </a:r>
            <a:endParaRPr lang="es-MX" dirty="0"/>
          </a:p>
          <a:p>
            <a:r>
              <a:rPr lang="es-MX" noProof="0" dirty="0"/>
              <a:t>El código de arranque debe tener un conocimiento íntimo y detallado de todos los componentes de hardware del sistema, desde sus direcciones en memoria, a los registros, a los pasos específicos necesarios para ponerlos en un estado de funcionamiento. </a:t>
            </a:r>
          </a:p>
          <a:p>
            <a:r>
              <a:rPr lang="es-MX" noProof="0" dirty="0"/>
              <a:t>La secuencia de arranque de una plataforma integrada típica suele tener varios pasos. </a:t>
            </a:r>
          </a:p>
          <a:p>
            <a:r>
              <a:rPr lang="es-MX" noProof="0" dirty="0"/>
              <a:t>Estos pasos a menudo se denominan partes de un gestor de arranque de varias etapas. </a:t>
            </a:r>
          </a:p>
          <a:p>
            <a:r>
              <a:rPr lang="es-MX" noProof="0" dirty="0"/>
              <a:t>Cada arquitectura y plataforma tiene su propio lenguaje para describir el proceso, pero en general funciona de la siguiente forma: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Etapas</a:t>
            </a:r>
            <a:r>
              <a:rPr lang="en-US" noProof="0" dirty="0"/>
              <a:t> de </a:t>
            </a:r>
            <a:r>
              <a:rPr lang="en-US" noProof="0" dirty="0" err="1"/>
              <a:t>arranque</a:t>
            </a:r>
            <a:br>
              <a:rPr lang="en-US" noProof="0" dirty="0"/>
            </a:br>
            <a:r>
              <a:rPr lang="en-US" b="0" dirty="0" err="1"/>
              <a:t>Introduccion</a:t>
            </a:r>
            <a:endParaRPr lang="en-US" b="0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A7525-F98F-4791-8304-F61ECDD9E2E5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386632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Boot ROM</a:t>
            </a:r>
          </a:p>
          <a:p>
            <a:pPr marL="527050" lvl="1" indent="-342900">
              <a:buFont typeface="Arial" panose="020B0604020202020204" pitchFamily="34" charset="0"/>
              <a:buChar char="•"/>
            </a:pPr>
            <a:r>
              <a:rPr lang="es-MX" dirty="0"/>
              <a:t>U</a:t>
            </a:r>
            <a:r>
              <a:rPr lang="es-MX" noProof="0" dirty="0" err="1"/>
              <a:t>nico</a:t>
            </a:r>
            <a:r>
              <a:rPr lang="es-MX" noProof="0" dirty="0"/>
              <a:t> objetivo es cargar el IPL</a:t>
            </a:r>
            <a:endParaRPr lang="en-US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IPL - Initial program loader </a:t>
            </a:r>
          </a:p>
          <a:p>
            <a:pPr marL="527050" lvl="1" indent="-342900">
              <a:buFont typeface="Arial" panose="020B0604020202020204" pitchFamily="34" charset="0"/>
              <a:buChar char="•"/>
            </a:pPr>
            <a:r>
              <a:rPr lang="es-MX" dirty="0"/>
              <a:t>Generalmente muy pequeño y típicamente escrito en ensamblador.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SPL – Secondary program loader</a:t>
            </a:r>
          </a:p>
          <a:p>
            <a:pPr marL="527050" lvl="1" indent="-342900">
              <a:buFont typeface="Arial" panose="020B0604020202020204" pitchFamily="34" charset="0"/>
              <a:buChar char="•"/>
            </a:pPr>
            <a:r>
              <a:rPr lang="es-MX" noProof="0" dirty="0"/>
              <a:t>Puede ser el gestor de arranque en algunas plataformas. Sin embargo, en el caso en que no lo es, el SPL tiene la tarea muy simple de cargar el </a:t>
            </a:r>
            <a:r>
              <a:rPr lang="es-MX" noProof="0" dirty="0" err="1"/>
              <a:t>bootloader</a:t>
            </a:r>
            <a:r>
              <a:rPr lang="es-MX" noProof="0" dirty="0"/>
              <a:t>,</a:t>
            </a:r>
            <a:endParaRPr lang="en-US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Bootloader – Etapa</a:t>
            </a:r>
            <a:endParaRPr lang="en-US" dirty="0"/>
          </a:p>
          <a:p>
            <a:pPr marL="527050" lvl="1" indent="-342900">
              <a:buFont typeface="Arial" panose="020B0604020202020204" pitchFamily="34" charset="0"/>
              <a:buChar char="•"/>
            </a:pPr>
            <a:r>
              <a:rPr lang="es-MX" dirty="0"/>
              <a:t>Generalmente más complejo y a menudo mejor diseñado, su objetivo es el arranque del </a:t>
            </a:r>
            <a:r>
              <a:rPr lang="en-US" dirty="0"/>
              <a:t>Kernel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Kernel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Etapas</a:t>
            </a:r>
            <a:r>
              <a:rPr lang="en-US" noProof="0" dirty="0"/>
              <a:t> de </a:t>
            </a:r>
            <a:r>
              <a:rPr lang="en-US" noProof="0" dirty="0" err="1"/>
              <a:t>arranque</a:t>
            </a:r>
            <a:br>
              <a:rPr lang="en-US" noProof="0" dirty="0"/>
            </a:br>
            <a:r>
              <a:rPr lang="en-US" b="0" dirty="0" err="1"/>
              <a:t>Introduccion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1E94-159A-4641-9F0D-50D37F25F1C9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82310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95536" y="1341437"/>
            <a:ext cx="8353425" cy="4535487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noProof="0" dirty="0"/>
              <a:t>Fase de diseño de ingeniería</a:t>
            </a:r>
          </a:p>
          <a:p>
            <a:pPr marL="469900" lvl="1" indent="-285750">
              <a:buFont typeface="Arial" panose="020B0604020202020204" pitchFamily="34" charset="0"/>
              <a:buChar char="•"/>
            </a:pPr>
            <a:r>
              <a:rPr lang="es-MX" noProof="0" dirty="0"/>
              <a:t>El primero es obvio, tan obvio que en ocasiones se presta poca atención a las fases del producto después de la implementación.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noProof="0" dirty="0"/>
              <a:t>Arranque de recuperación de bloqueo</a:t>
            </a:r>
          </a:p>
          <a:p>
            <a:pPr marL="469900" lvl="1" indent="-285750">
              <a:buFont typeface="Arial" panose="020B0604020202020204" pitchFamily="34" charset="0"/>
              <a:buChar char="•"/>
            </a:pPr>
            <a:r>
              <a:rPr lang="es-MX" noProof="0" dirty="0"/>
              <a:t>Esto suele ser parte de la fase de ingeniería y, a menudo, es tan simple como garantizar que una versión estable del sistema operativo, el objetivo es que se pueda iniciar en caso de que la versión en desarrollo falle.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noProof="0" dirty="0"/>
              <a:t>Arranque de actualización de campo</a:t>
            </a:r>
          </a:p>
          <a:p>
            <a:pPr marL="469900" lvl="1" indent="-285750">
              <a:buFont typeface="Arial" panose="020B0604020202020204" pitchFamily="34" charset="0"/>
              <a:buChar char="•"/>
            </a:pPr>
            <a:r>
              <a:rPr lang="es-MX" noProof="0" dirty="0"/>
              <a:t>Algunos productos tienen requisitos que incluyen la actualización de firmware y/o software en el campo.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noProof="0" dirty="0"/>
              <a:t>Arranque de diagnóstico extendido</a:t>
            </a:r>
          </a:p>
          <a:p>
            <a:pPr marL="469900" lvl="1" indent="-285750">
              <a:buFont typeface="Arial" panose="020B0604020202020204" pitchFamily="34" charset="0"/>
              <a:buChar char="•"/>
            </a:pPr>
            <a:r>
              <a:rPr lang="es-MX" noProof="0" dirty="0"/>
              <a:t>Muchos productos tienen paquetes de diagnóstico extendidos destinados a ser ejecutados por técnicos en el campo o (a veces) de forma remota a través de Internet u otra conexión. 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Objetivos</a:t>
            </a:r>
            <a:r>
              <a:rPr lang="en-US" noProof="0" dirty="0"/>
              <a:t> del </a:t>
            </a:r>
            <a:r>
              <a:rPr lang="en-US" noProof="0" dirty="0" err="1"/>
              <a:t>proyecto</a:t>
            </a:r>
            <a:br>
              <a:rPr lang="en-US" noProof="0" dirty="0"/>
            </a:br>
            <a:endParaRPr lang="en-US" b="0" noProof="0" dirty="0">
              <a:solidFill>
                <a:schemeClr val="bg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9DDA-7BD9-4A72-AD2D-371161E9BBC9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7410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800" i="0" u="none" strike="noStrike" baseline="0" dirty="0">
                <a:latin typeface="NimbusSanL-Bold"/>
              </a:rPr>
              <a:t>Das U-</a:t>
            </a:r>
            <a:r>
              <a:rPr lang="es-MX" sz="1800" i="0" u="none" strike="noStrike" baseline="0" dirty="0" err="1">
                <a:latin typeface="NimbusSanL-Bold"/>
              </a:rPr>
              <a:t>Boot</a:t>
            </a:r>
            <a:endParaRPr lang="es-MX" sz="1800" i="0" u="none" strike="noStrike" baseline="0" dirty="0">
              <a:latin typeface="NimbusSanL-Bold"/>
            </a:endParaRPr>
          </a:p>
          <a:p>
            <a:r>
              <a:rPr lang="es-MX" sz="1800" i="0" u="none" strike="noStrike" baseline="0" dirty="0" err="1">
                <a:latin typeface="NimbusSanL-Bold"/>
              </a:rPr>
              <a:t>Barebox</a:t>
            </a:r>
            <a:endParaRPr lang="es-MX" sz="1800" dirty="0">
              <a:latin typeface="NimbusSanL-Bold"/>
            </a:endParaRPr>
          </a:p>
          <a:p>
            <a:r>
              <a:rPr lang="es-MX" sz="1800" i="0" u="none" strike="noStrike" baseline="0" dirty="0" err="1">
                <a:latin typeface="NimbusSanL-Bold"/>
              </a:rPr>
              <a:t>Coreboot</a:t>
            </a:r>
            <a:endParaRPr lang="es-MX" sz="1800" i="0" u="none" strike="noStrike" baseline="0" dirty="0">
              <a:latin typeface="NimbusSanL-Bold"/>
            </a:endParaRPr>
          </a:p>
          <a:p>
            <a:r>
              <a:rPr lang="es-MX" sz="1800" i="0" u="none" strike="noStrike" baseline="0" dirty="0">
                <a:latin typeface="NimbusSanL-Bold"/>
              </a:rPr>
              <a:t>GRUB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Gestores</a:t>
            </a:r>
            <a:r>
              <a:rPr lang="en-US" noProof="0" dirty="0"/>
              <a:t> de </a:t>
            </a:r>
            <a:r>
              <a:rPr lang="en-US" noProof="0" dirty="0" err="1"/>
              <a:t>arranque</a:t>
            </a:r>
            <a:br>
              <a:rPr lang="en-US" noProof="0" dirty="0"/>
            </a:br>
            <a:endParaRPr lang="en-US" b="0" noProof="0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CB57-B10A-45FD-A2C8-673592ABBDFB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949451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U - Boot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/>
              <a:t>www.continental-corporation.com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/>
              <a:t>Division Naming</a:t>
            </a:r>
          </a:p>
        </p:txBody>
      </p:sp>
    </p:spTree>
    <p:extLst>
      <p:ext uri="{BB962C8B-B14F-4D97-AF65-F5344CB8AC3E}">
        <p14:creationId xmlns:p14="http://schemas.microsoft.com/office/powerpoint/2010/main" val="362714838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>
                <a:hlinkClick r:id="rId2"/>
              </a:rPr>
              <a:t>U-</a:t>
            </a:r>
            <a:r>
              <a:rPr lang="es-MX" dirty="0" err="1">
                <a:hlinkClick r:id="rId2"/>
              </a:rPr>
              <a:t>Boot</a:t>
            </a:r>
            <a:r>
              <a:rPr lang="es-MX" dirty="0">
                <a:hlinkClick r:id="rId2"/>
              </a:rPr>
              <a:t> | DENX</a:t>
            </a:r>
            <a:br>
              <a:rPr lang="es-MX" dirty="0"/>
            </a:br>
            <a:endParaRPr lang="es-MX" dirty="0"/>
          </a:p>
          <a:p>
            <a:pPr marL="0" indent="0">
              <a:buNone/>
            </a:pPr>
            <a:r>
              <a:rPr lang="es-MX" dirty="0"/>
              <a:t>E</a:t>
            </a:r>
            <a:r>
              <a:rPr lang="es-MX" noProof="0" dirty="0"/>
              <a:t>s probablemente el proyecto de inicialización del sistema desarrollado más activamente desarrollado al día de hoy.</a:t>
            </a:r>
          </a:p>
          <a:p>
            <a:pPr marL="0" indent="0">
              <a:buNone/>
            </a:pPr>
            <a:r>
              <a:rPr lang="es-MX" noProof="0" dirty="0"/>
              <a:t>Aunque se utiliza principalmente en sistemas embebidos, no se limita a ellos.</a:t>
            </a:r>
          </a:p>
          <a:p>
            <a:pPr marL="0" indent="0">
              <a:buNone/>
            </a:pPr>
            <a:r>
              <a:rPr lang="en-US" dirty="0" err="1"/>
              <a:t>Completamente</a:t>
            </a:r>
            <a:r>
              <a:rPr lang="en-US" dirty="0"/>
              <a:t> libre de </a:t>
            </a:r>
            <a:r>
              <a:rPr lang="en-US" dirty="0" err="1"/>
              <a:t>patente</a:t>
            </a:r>
            <a:r>
              <a:rPr lang="en-US" dirty="0"/>
              <a:t>, </a:t>
            </a:r>
            <a:r>
              <a:rPr lang="en-US" dirty="0" err="1"/>
              <a:t>completamente</a:t>
            </a:r>
            <a:r>
              <a:rPr lang="en-US" dirty="0"/>
              <a:t> </a:t>
            </a:r>
            <a:r>
              <a:rPr lang="en-US" dirty="0" err="1"/>
              <a:t>abierto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licencia</a:t>
            </a:r>
            <a:r>
              <a:rPr lang="en-US" dirty="0"/>
              <a:t> GPL.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MX" noProof="0" dirty="0"/>
              <a:t>U-</a:t>
            </a:r>
            <a:r>
              <a:rPr lang="es-MX" noProof="0" dirty="0" err="1"/>
              <a:t>Boot</a:t>
            </a:r>
            <a:r>
              <a:rPr lang="es-MX" noProof="0" dirty="0"/>
              <a:t> tiene una línea de comando interactiva </a:t>
            </a:r>
          </a:p>
          <a:p>
            <a:pPr marL="0" indent="0">
              <a:buNone/>
            </a:pPr>
            <a:r>
              <a:rPr lang="es-MX" noProof="0" dirty="0"/>
              <a:t>Se puede programar con scripts almacenados en variables, que a su vez pueden conservarse en la memoria flash.</a:t>
            </a:r>
          </a:p>
          <a:p>
            <a:pPr marL="0" indent="0">
              <a:buNone/>
            </a:pPr>
            <a:r>
              <a:rPr lang="es-MX" noProof="0" dirty="0"/>
              <a:t>El lenguaje de comandos es consistente en todas las plataformas, pero también se puede ampliar fácilmente para que los comandos personalizados</a:t>
            </a:r>
          </a:p>
          <a:p>
            <a:pPr marL="0" indent="0">
              <a:buNone/>
            </a:pPr>
            <a:r>
              <a:rPr lang="es-MX" noProof="0" dirty="0"/>
              <a:t>El lenguaje de comandos sigue el patrón de un </a:t>
            </a:r>
            <a:r>
              <a:rPr lang="es-MX" noProof="0" dirty="0" err="1"/>
              <a:t>shell</a:t>
            </a:r>
            <a:r>
              <a:rPr lang="es-MX" noProof="0" dirty="0"/>
              <a:t> UNIX simple y permite secuencias de arranque bastante sofisticadas.</a:t>
            </a:r>
          </a:p>
          <a:p>
            <a:pPr marL="0" indent="0">
              <a:buNone/>
            </a:pPr>
            <a:r>
              <a:rPr lang="es-MX" noProof="0" dirty="0"/>
              <a:t>U-</a:t>
            </a:r>
            <a:r>
              <a:rPr lang="es-MX" noProof="0" dirty="0" err="1"/>
              <a:t>Boot</a:t>
            </a:r>
            <a:r>
              <a:rPr lang="es-MX" noProof="0" dirty="0"/>
              <a:t> contiene un gran conjunto de controladores de dispositivos (configurables y seleccionables) y compatibilidad con sistemas de archivos. </a:t>
            </a:r>
          </a:p>
          <a:p>
            <a:pPr marL="0" indent="0">
              <a:buNone/>
            </a:pPr>
            <a:r>
              <a:rPr lang="es-MX" noProof="0" dirty="0"/>
              <a:t>Las imágenes de </a:t>
            </a:r>
            <a:r>
              <a:rPr lang="es-MX" noProof="0" dirty="0" err="1"/>
              <a:t>kernel</a:t>
            </a:r>
            <a:r>
              <a:rPr lang="es-MX" noProof="0" dirty="0"/>
              <a:t> pueden ubicarse en la memoria NAND, así como en los sistemas de archivos compatibles ext2, FAT, ext3, ext4, UBI/UBIFS, jffs2 y </a:t>
            </a:r>
            <a:r>
              <a:rPr lang="es-MX" noProof="0" dirty="0" err="1"/>
              <a:t>cramfs</a:t>
            </a:r>
            <a:r>
              <a:rPr lang="es-MX" noProof="0" dirty="0"/>
              <a:t>.</a:t>
            </a:r>
          </a:p>
          <a:p>
            <a:pPr marL="0" indent="0">
              <a:buNone/>
            </a:pPr>
            <a:r>
              <a:rPr lang="es-MX" noProof="0" dirty="0"/>
              <a:t>Los archivos se pueden implementar en una variedad de dispositivos, incluidos discos y tarjetas MMC.</a:t>
            </a:r>
          </a:p>
          <a:p>
            <a:pPr marL="0" indent="0">
              <a:buNone/>
            </a:pPr>
            <a:r>
              <a:rPr lang="es-MX" noProof="0" dirty="0"/>
              <a:t>Además de arrancar desde un dispositivo local, U-</a:t>
            </a:r>
            <a:r>
              <a:rPr lang="es-MX" noProof="0" dirty="0" err="1"/>
              <a:t>Boot</a:t>
            </a:r>
            <a:r>
              <a:rPr lang="es-MX" noProof="0" dirty="0"/>
              <a:t> puede arrancar desde la red utilizando el protocolo </a:t>
            </a:r>
            <a:r>
              <a:rPr lang="es-MX" noProof="0" dirty="0" err="1"/>
              <a:t>tftp</a:t>
            </a:r>
            <a:r>
              <a:rPr lang="es-MX" noProof="0" dirty="0"/>
              <a:t>, que es el más protocolo de arranque de red común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 - Boot</a:t>
            </a:r>
            <a:br>
              <a:rPr lang="en-US" noProof="0" dirty="0"/>
            </a:br>
            <a:r>
              <a:rPr lang="en-US" b="0" noProof="0" dirty="0" err="1">
                <a:solidFill>
                  <a:schemeClr val="tx1"/>
                </a:solidFill>
              </a:rPr>
              <a:t>Documentacion</a:t>
            </a:r>
            <a:r>
              <a:rPr lang="en-US" b="0" noProof="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A66F-68AE-48F5-94F0-45BED671E83A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58727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noProof="0" dirty="0"/>
              <a:t>El formato </a:t>
            </a:r>
            <a:r>
              <a:rPr lang="es-MX" noProof="0" dirty="0" err="1"/>
              <a:t>uImage</a:t>
            </a:r>
            <a:r>
              <a:rPr lang="es-MX" noProof="0" dirty="0"/>
              <a:t> es el formato predeterminado para los núcleos cargados por U-</a:t>
            </a:r>
            <a:r>
              <a:rPr lang="es-MX" noProof="0" dirty="0" err="1"/>
              <a:t>Boot</a:t>
            </a:r>
            <a:r>
              <a:rPr lang="es-MX" noProof="0" dirty="0"/>
              <a:t>. </a:t>
            </a:r>
          </a:p>
          <a:p>
            <a:pPr marL="0" indent="0">
              <a:buNone/>
            </a:pPr>
            <a:r>
              <a:rPr lang="es-MX" noProof="0" dirty="0"/>
              <a:t>Existe un envoltorio alrededor del </a:t>
            </a:r>
            <a:r>
              <a:rPr lang="es-MX" noProof="0" dirty="0" err="1"/>
              <a:t>kernel</a:t>
            </a:r>
            <a:r>
              <a:rPr lang="es-MX" noProof="0" dirty="0"/>
              <a:t> </a:t>
            </a:r>
            <a:r>
              <a:rPr lang="es-MX" noProof="0" dirty="0" err="1"/>
              <a:t>comprimido.imagen</a:t>
            </a:r>
            <a:r>
              <a:rPr lang="es-MX" noProof="0" dirty="0"/>
              <a:t> (</a:t>
            </a:r>
            <a:r>
              <a:rPr lang="es-MX" noProof="0" dirty="0" err="1"/>
              <a:t>zImagen</a:t>
            </a:r>
            <a:r>
              <a:rPr lang="es-MX" noProof="0" dirty="0"/>
              <a:t>).</a:t>
            </a:r>
          </a:p>
          <a:p>
            <a:pPr marL="0" indent="0">
              <a:buNone/>
            </a:pPr>
            <a:r>
              <a:rPr lang="es-MX" noProof="0" dirty="0"/>
              <a:t>El envoltorio de </a:t>
            </a:r>
            <a:r>
              <a:rPr lang="es-MX" noProof="0" dirty="0" err="1"/>
              <a:t>uImage</a:t>
            </a:r>
            <a:r>
              <a:rPr lang="es-MX" noProof="0" dirty="0"/>
              <a:t> se instala mediante un programa de herramientas U-</a:t>
            </a:r>
            <a:r>
              <a:rPr lang="es-MX" noProof="0" dirty="0" err="1"/>
              <a:t>Boot</a:t>
            </a:r>
            <a:r>
              <a:rPr lang="es-MX" noProof="0" dirty="0"/>
              <a:t> llamado </a:t>
            </a:r>
            <a:r>
              <a:rPr lang="es-MX" noProof="0" dirty="0" err="1"/>
              <a:t>mkimage</a:t>
            </a:r>
            <a:r>
              <a:rPr lang="es-MX" noProof="0" dirty="0"/>
              <a:t>. 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noProof="0" dirty="0"/>
              <a:t>U-</a:t>
            </a:r>
            <a:r>
              <a:rPr lang="es-MX" noProof="0" dirty="0" err="1"/>
              <a:t>boot</a:t>
            </a:r>
            <a:r>
              <a:rPr lang="es-MX" noProof="0" dirty="0"/>
              <a:t> ahora también puede iniciar directamente archivos </a:t>
            </a:r>
            <a:r>
              <a:rPr lang="es-MX" noProof="0" dirty="0" err="1"/>
              <a:t>zImage</a:t>
            </a:r>
            <a:r>
              <a:rPr lang="es-MX" noProof="0" dirty="0"/>
              <a:t>, lo que hace que este formato sea cada vez más popular.</a:t>
            </a:r>
          </a:p>
          <a:p>
            <a:pPr marL="0" indent="0">
              <a:buNone/>
            </a:pPr>
            <a:r>
              <a:rPr lang="es-MX" noProof="0" dirty="0"/>
              <a:t>U-</a:t>
            </a:r>
            <a:r>
              <a:rPr lang="es-MX" noProof="0" dirty="0" err="1"/>
              <a:t>boot</a:t>
            </a:r>
            <a:r>
              <a:rPr lang="es-MX" noProof="0" dirty="0"/>
              <a:t> también tiene un formato de imagen FIT (Árbol de imagen plano) más nuevo que se puede usar para agrupar varias cosas(como </a:t>
            </a:r>
            <a:r>
              <a:rPr lang="es-MX" noProof="0" dirty="0" err="1"/>
              <a:t>kernel</a:t>
            </a:r>
            <a:r>
              <a:rPr lang="es-MX" noProof="0" dirty="0"/>
              <a:t>, </a:t>
            </a:r>
            <a:r>
              <a:rPr lang="es-MX" noProof="0" dirty="0" err="1"/>
              <a:t>ramdisk</a:t>
            </a:r>
            <a:r>
              <a:rPr lang="es-MX" noProof="0" dirty="0"/>
              <a:t> y archivo </a:t>
            </a:r>
            <a:r>
              <a:rPr lang="es-MX" noProof="0" dirty="0" err="1"/>
              <a:t>dtb</a:t>
            </a:r>
            <a:r>
              <a:rPr lang="es-MX" noProof="0" dirty="0"/>
              <a:t>), además de proporcionar una verificación criptográfica del contenido de la imagen.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U - Boot</a:t>
            </a:r>
            <a:br>
              <a:rPr lang="en-US" noProof="0" dirty="0"/>
            </a:br>
            <a:r>
              <a:rPr lang="en-US" b="0" dirty="0" err="1">
                <a:solidFill>
                  <a:schemeClr val="tx1"/>
                </a:solidFill>
              </a:rPr>
              <a:t>Caracteristicas</a:t>
            </a:r>
            <a:endParaRPr lang="en-US" b="0" noProof="0" dirty="0">
              <a:solidFill>
                <a:schemeClr val="tx1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A66F-68AE-48F5-94F0-45BED671E83A}" type="datetime3">
              <a:rPr lang="en-US" noProof="0" smtClean="0"/>
              <a:pPr/>
              <a:t>2 May 2023</a:t>
            </a:fld>
            <a:endParaRPr lang="en-US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/>
              <a:t>Author, © Continental AG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81316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AGENDA_HASAGENDA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BULLET_IMAGE_BINARY_DATA" val="R0lGODlh4AHgAeZ/AP+WAf/Mk/2YAP+vOP3guf+rMf716vz///6cAP725f/VqP6aBP2rMP/fvP/Upfz++//nxf7q0P6YBf/69f+yQv+uMP+1TP/8/f+wOP3s0fyYAv6wOv768v/Tqfv//fvVpv6yRfyZAP+YBv388vyqMP6aBv/UqfyaA/+WBeGaAP/fwP/q0/+ZCP+0Rf/6+OKYAv7KkfyuMP/s1P6cBP/29f+4U/6ZAP6ZAf+YAf+aAP/+/////f+aAv+ZAv2aAP7///+YAP+sMP6bAP7+/v6sMP6sMf6aAP6ZA/+YA/2aAf/9/v7+/P+tMP+bAP6bAv/9///+/P7//f7+//7/+v//+/2tMP+bAfybAP/++v//+v+aBP2wOv3++fyaAf+bBP7/+/39/f/+/f2ZBf/n1v79///8///9+P2bBvnXp/v/+v3Xqv/37P39//78//2vOP/Xpv79+//Vqv2bBP+XA/+xOv+aAf/++/+3T/+ZBP2bAPqbAf/Ur//QmP////+ZAP///yH5BAEAAH8ALAAAAADgAeABAAf/gH+Cg4SFhoeIiYqLjI2Oj5CRkpOUlZaXmJmam5ydnp+goaKjpKWmp6ipqqusra6vsLGys7S1tre4ubq7vL2+v8DBwsPExcbHyMnKy8zNzs/Q0dLT1NXW19jZ2tvc3d7f4OHi4+Tl5ufopRQFBUEFRCDs8vP09fb0TAxERen9/v+CiggcOJCJDT85gPDwc6Ohw4cQI0p8iKTHgg1MCugjwoRCkA0AQ4qUxg5DlSJBBhCxwbKljRs9fPDoouWGy5s4c+p06SdJDh9GfPgI8TNHAQpEBrBLOrKpU14MKtTYV6AIjhA4gCDAoRPJkRw4klxZuLOsWZZ+DiK84afHERta//wIwPGThxEeQTDkdfe0r99U74hUJWLET1g/iG8cORJCLeLHfowI6GFDAEMeODJr3sy5s+fNTnLcuPvSDxDGPkRoeMlVy1sgSG5UGRCEY4G/uHNfUhqESRDHkIMLH068uPHjyJMHD8K8wAAGuqNLL4RhaYUbTSrjUM69u/fv3ZsAUbpuwPTzTgVGLfDyRogbQngkAU+/vn3uThD6EZKDSJUgVViA3oDmUBBDAb4Z0cMNom2HWUNc3SfhhBLiYIQQfhzRgxE51MREBUWYR+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+flppI7behUMoEE/Fla+659y3UA11NGBFEEc6BKy8mHymLGRJdoKvvvspRBukROMzQQ6j+UTDvwY9UkE8QCeVHI78QRxwcEGck4UP/bAjFdGFS0CHssSFEUFBEmqBihsMVeLgq8cr6+oCHH1YAWVMXlAGhhQ3ddvzxwW4wUICXmDHkoh8zsGy0vndpAeqYC4UgxJg2LMBVbUzs/O07RWzgL48H5dcEdgIccfTY2MKIg0x2JoaDCC0ixAMSGRFhdaZMEFGBD2TnrTd3yc5dZIgperr34IQT546Ifk+3DhNATKnFs4VHHrkQQaCYuG6+MeGHFlfOOqbkoO/Npw1FVGDw5U9tMEARQtjAw7ZACIFE6LSTvYAYVuSQw7uIo/4PBky0kINdo2bWpA141648yxYSzRYTRejsOzrsANHrHCw9m/YCkC/v/b6x56Do/3aQUj29ORsUcJ2CNsx3AxJAMI3n9/SfKxNCdDU6PNzvnB8OipqrnwBr1zf/bcMC7WjSABdIu3cZMBsYYMBCpsTACkruXUF4IDWCsA62wKd7Fgxh3sSXvtNpsBntqMKLDpIEGwBBhDAkGw4qwgMQnZAZITrIW7YjhLPF8IcsuwEC/jSeFkjrhsRAShB8cASbjElXVQKiFPl1kJvJYVYYMCESg2ESwySkBz/hkQDQMsUynis+c8hBmsQWIultcRfJMqMcCZedKmjxjbhAyRz3uDcRPKo2dMDjLfIxAD4akmw5mAOTbsAUQc6CAUyA0SEnybImJA9GGHTkK1KCAZuIjf+SoOQXEuCSlSO0rgq30eQqKhCEmPhhAS8MpSzPxSMM9QABfkDCHDKnSlSEqAfvocssh5kt17HkCp9qiB+S1EtSvKMCrkuIH3RFzGouywZXekkO8DAaP4hAABZwYzM5YZLCWPOcLCvgODdRBAoADJ3wXFle1pkJSg1ACF+Lpz4hVgW50bMSeVGQGvdJUH31ACVH/KcjUAIXT/WwoBDNlhqZ0DuFKmIAGNEd/oQY0Y4uKyxiq4pFF6E+I8gKfziYgzk9ylItwciJDLjUSA2xgRiwZZQ2aGKT5tfSnlLIhS1pQhWqNlNC/IeMPk1qs9wBgqL+AV4o8IFllEpVZmVtpkX/IAGknrWAqnqVUHzioEKTVIAchMCh2/mqWm2EAy8VoQr0HJcfUGDMJuZnrXiV0E9i185xWmpKK8rBEazgqLwatj5cSQgOPtJL6CGAMpb5kexAeNjKJqdXyAtNEZrqSAT5wC2IkZoTHsVTy5q2OHjgEVgOUoCE3hBBnSrBaWdLIXZkEIl3qAIPfNAEYNL2t/W5QRJQ8toqDGxd1gOucr3DA0f1RoMIKpkPboCDTy73usfh0LogacBxnc2VusMQdsdLHBH0RFfMOd9fedAEHDCIScAhr3zTEqokDIy4qHNsD0owMGGuaL4AZsgQESKEJMQrcZ4FbWNMOboAz7chNhDB/12oW4GKegy2PJDttbQAhD+9CFIO7mh/iPqx3O62t0xq1op6mIMr+CTEEbUvOz6WpONmJb6vel9OgSAHGIsYAQLw58Giq5DpVvdas0OADXrQNB8XlLpeUMnBvPtZvIX3WnhjcpR06uR9xih2tZHXetv73rSU7Vc2wXGXrWkEsflACwXAwLf0y98/Peu/zfrRAkTAgzHVYc36VJARXGiFKnC2WAkW24JbB+JmiUABUCCArUoDaHiOMj+KOgITXGukKqRFzdlCwgd28AMqEIC6PBCAFqzgIpuYeSGiqbQs+YIpqEoVYj6Iww6U8AQp9GEFPsCe63SFhBxQ5gZzAEJoZP8dyoOm0khZ3eorIWaCKeygD32IwhP6EIGwQKrYPcDDimTiQmaDcj4Z6XRZz5qDh+4rBwqYwg/KUOowDGEI3K6IEWKDsrTM4HXmpmQTwHLbEdGGrjCyK79y4AAdRKEPO9gBvn8QhR/82gmMPsi/lRbwSfIgNBaAK4FqAM3ADraw+7rBHg4QcR3oYAdTGIIOLtAHi4/hCEm4WYe9AOqOT3GUh6pCIAeEgbREFj7F5lcPHHDtH7jc4lHYARR0IAWKT0EGbY3MT3xuyBfmQAM9CBl6aKMW0ZKWX0bQtQ4OAIWIS2HbfVACxK+thB9EgAU8Ki3Xy6iFLuABUjcQyHRM9L7/sd3ABNhOvOIXr4Ql6CALfciACF6kalYzxNUHgbXe987AeeqGOWE0POIXT/rE/8DXT/jBDjIQbJbsdobGfkmyl815GMr0L3Lik5mPdvjSl14HU+jDAbTNBR1w29sxMra461Lu2otQTrlhghHiIljR+570S7C40yEOhXvne0P8fpkN/r155wsQCFWowF9+6Sn3Wv/6it+BDpbwcChQ4QA1r/jFM040HnDc/BbkE0xwaE2RRfwBFmnFe6MHf9gmc0sgdcD3BDE3czXXBzeXcy4EBDwHgBYUEzlweyKRJEfQBALwI3OwEArIgIrnAUpwAKrXB1CQbRBYdVFwdVnHIcnD/4ELhCg4gCROQRjuhwMIYFLvp4JYYHwy1wdDoARvh21yF3FxZ3d45346uEAWggRCMCQjUTqR03sq+IWK13iPF3mTl2qr1moHkXlrUYWEcxArcgTBEhIV1nMpCIZ2WHOop3qsJ2yvB26yp2yUxYZj4xNGUCc8IGT9wBxM1oULeIcMCHzCR3zG120+kXzhNm4wEkuCmDe68joJsQ7/MADAFIh544WOyIDZV3PGJ3XeFwH6Fn7+BnCbmDfG80KKIVLpwAAYMF2aODimeIrXJ3/0B4P3l38WtwIY12Abh4KzODZU0gM1USUWNg7jwhYJSDi/CIyl54AQOAUSKHM0Z3M4p/9zGkiHzbhwWLEdn1UFLYAOEhQ1W1c42aiNpMeCLnhtMRh1U0eDNpgfOHiOY3MVs9MeLyF25ZBDR/BC17g380iPiXeESoiETAh3T0h3Uph3AHk0BxEC1mM91OUH0+gN1lI7DemQjiiGkCd5lHeGl5eGChRrGYku2wGK46AsylOSJnmHp9cHqbd6rTdssHdss0eKMcksjwIErCQOvrE8OJmTXwiJw/cExXd8lQhuy0duvViU11I8AgCC3OAGFOA9TemUqKh9q9h9+OaK4HcD/TZ+sqiV2HIVaqQR4MA4YtmIZHmHwlh/xUhxx5iMILaMcJktN8YSQUCA2uAz3zOWeen/e9w4dd44geFogeOYgRs4mNeCFlxhBF6JDQZhjr6Il40Jhvb4gvk4g1aHdf4Yj5jJLDHyOnThQNtQABaAAObFlKI5mgwIkUm4hE0Yd3MXhXeHka2ZmbrnA+JUDSLTVuXHiLr5nHHneCk5eZP3NTGRPz8hYTBZnDYSZtlQAAoyVbgJnc+5kz2ZAe41JrLiBQJgjXwSO/PBnTaiF9iAAaJ4BUewUiSZm+TpkFApiUsQAXhSfV+CFdbDjPI5ITggZ9cQBIciAgl5l/3ZmKm4fVInd09gADDgBGM0GtUHTKCZoNyRAwxQcNMQLEnwUNa1nxOal3tJjPjXB3DgdAYQAMbj/0TtFqIimhxjhCDU8A4M4gNdFZ83yZ8teoqPGYFSsAMHkAU6AAU/kAAw4BWjtSIIuqOIFRQkFg0VsC6q9h4rSjuMeaSk2YKm6XI68AAwuARKAAdS6gdNsBifg6X2cSFws6XOgBFiwwNMojIsSqYmyZsSSQVDIHUuCAX69wM1yhZESafckRWOInLQYJMLNKaASpZUIIM7oKESlgQAMxpckSva2ZxYyhgNUQQM6gyzUUGWeqk5aXFU8HRLIKXbMSN+gAdEmFjw6ajE0RhG8GzNQAR3ValG6qqNKX/XFpw7kAABwBJzwCAFemNXyquacRBJ2Qxkx6rFaqxkuQMPt4ouh/9vHqChXSBYHio2IMqrwmEZfIoDd5QMILAApFqk3DqhZPCA2dYHaxd31zYEGgoWDLFkOaquwbEQ22EDwsIMvTGv9Fqv5PmAO7AEHhAFOmBx8qcDShBxGkqljTM8BPsY2JQDscEjiIgMRAAqFtSqDnuKFfutShCDP+B4D9cHbCAFbgoDcCqnH5sYVAIWMJJuyVAV2BGm9aOyK6uNbdcHU+B4pAZxxqd9i6ofO5sYiFGIPlCyxUABYOQ62nq0R5upUbepMNCpn1qI2ZMaHMKwWil4xyAkeCAEXEasXruysCqrtOoHtoqr7skiRJqgRoEMRbBaG9K1c1uvyIptULiszWr/A88KsFZgoFy7oz0Ykr4gGNPETWobOkZbuC76rU6rA+JKrubKIejaGFjaEHgaDBSgWi7JQJvLuU55r9f2rfiXsUr4r9uBo62DpS60acSwD2lhSn9CuLB7qRArsRRrsS6XsWLLsVaKpaBiBVjrC3ZZiE1gF8RbvGTasvr6sjUns9hWszebsxqCpfEjAAOgfsEgJE6APZDTtwL0utrrlEm7tC+nvBWoqAHAqLxbiDeQurxAqTEkv/M7oWCrsWNrBJ7qXmYrqmkLkNWlEMgCDKgkRQRcwORZtxU7qzBQq2yht4bxngV2jtYzRB8IDBgwO0B0wRj8nIerrMzqrNAKM5A7/61VSF1A0AQGpr68oBIp9kMs3MKj6a36+rmhCwPl2kSkayU6uncUhEtC4Aa+MACTYcHbKsSXKrv5uq+2668wALC628Rc9xLrsh08vAtFMKdAfMVYTKbHO7EV+7nMu7GB0rE2rIMLIhTCBSCaUgBwa8VtPLfci7EwC740a7NvGqfl24w9ywMvIwbAigtMYF5iLKGBzLn1y7T4C7X7K7Wz+EnZAwTDogsAwhV3nL2XLMQHLLZky8BcgQM/QipCMCocCMCzELjTNUVBnMpkqsExe7d5awROIBN/QhlqXHszhgsroVqAzMtY/MKJG8OMSyOu0xDKtpCclwRnTAvx4DbYHP9Cu+zME0rE4Aq6fTCuSFx9PoAo3oQEOWh+Q2cLBWBKntTM4ozBWky7/Hq7X6whRbYgldxlOZB+tnASPtQj9nzP8/vGySvHGssHaNIDoxI2OogHkjoLAyACOZAEdTAUCa3QxTvI3huzDhe+UqADE/AG7JK5siYrtuwKRJAd1BUjHw3S85vJ9+u0iNsHHPAGIkCF5pcDC0BrsjCSchTONu2w8pcFSzoBDjA7dCEUYJGQTuATkEKEXZYVu0MLAmxGSJ3U9foE1/YEURAFIxAHx4YEsCwTYPETUL1mZ3UDBxYLXV1GXw3WrupwMcuTShAFSkADcSAACoIVSLBGY5Kia/b/IDZw0a7wH3x013h9qTtABUvga31wAUy6BC7w1LPTOjjwtiyBS1ltUjYQya3AAIYE2ZF9pDvwBPSHsfhW0kyY0hgiWM11nYDGOU7wXLBQAanNxqtdvFmgf8b3gE7n1xC3BBNgAhyGPM+iYU7GI2JzBKnaChSA2o8N3MGNyYi7BBAXBVTwADsQBix3bTvAAQpwA6wmAu8MY2yhZFv9CkVwSKq93RmsA3AQrtpHBXQXd7H9AxygBoUtXl3WQku2BaadCgbx2/Zt30vd1E/tRVIdwVWtO1Tiak2SPwHtUSxBXXLtCkjB0imr3Q2eymLNk2V91mm91u3n1oaBGCyy4R41/yt3wRDTewpFYARzwOAlvtp67d1P0Nd/HdiDPUOG3ROtcxAvhFSGxbp8WmGt4GnfrMsk3uNtPNmVjW2YfQCazdn7wSOgbQNA9izSJuMQ9Tlq3RAJXgpCIknZbeWR3dqvrQSx/XCz/Qa1fQS3rSvWsyIpZuYFxUS3BB9NYKKoUFbxw+NwntTDbXHFTWoO94TKzdx9/txy4UKhCugEpWzvsUIvPQoVkHWKvuggHYPJ/d3hPd7lDXHord4CwN54414hoCiavk8lcCVgkQQCQNSnAD0xMuU1TerO7HT5Dbr73d90rq8ALuAl6EJzkQJJkFyH9TguyRU3LgpMMNMijsrC3v/j8kcFEI4ESPACKcAa26FsVn3hlXXtoVAAQNYWo97tPf4DTxDHUfAFI4AGL/AC7CUAw9ziF/Pih5U+gIEQVnAC8S7vDS4FDwcHjqcDHvAEgD0aPZAmhS1Yh03geWUD2zwKICB9KXXMXl3lCi/OPzAES4BvvtZ4fr3Z75OiYJ7kom1YTkC5n1AFaaJkp7zCJF/yvJzfFOdyShhx9MbTCoBLtv001FRZ1U0KRMAgqkbfPe/zlzwF+sd9yBqrZL0Dy93c/wXdhkUBiCkKA2ATXjBJ9U31c7sDZPByyBp1GfvwFHve6b3e7b1WZtWZnzAAVdBe4lbrlqz2221xcKAETyv/BUNAcXG3pPhXsQE+4JWl5qagOWD0IlIv+IL/4Fwf4VG9IhSe7ljtUQLQ9KGQ40UTFzu/xpgv+CdO1maN1i+h1kLA1lH91h7FIK1VCkVAZueb8Ksv7D/O134N2IINTEaO8UjOUht9wqOwARggWLGhEL7/+6SO5Za95V0u7l/+2TLfUgux5pzABKvlA1awW9NP/VYu5xSb7LItBbSNEHqu9MAeTzOCBx3vCRsgsPOhBfMPCH6Cg4SFhoeIiYqLjIg3Jn2RkpOUlZaXmJmam5ydnp+goaJZUT99On1LOz86UUp9O0sTJlpANj45fiWNvL2+v8DBiTc3A3/HyMnKy8zN/0FCfjZneDw2wtfY2YqPot3e3+Dh4uOZUJGxsFFUDzthBzs7sBwKN1YCIj7a+vv8wFY4TogUaUawYDMmN3j0AOLDCI9+ECMOg0SuosWLGDNuYgVHh44hpn5QifdKyZBTPzioQSIAmsSXMLNdQWKNicGbBoMEickzJjeNQIMKHXox3pQ+WKI0EGGjhw8etnAAuSGEWDQbOHpqlZijRw4kFXCKZUZkq1l+P4mqXcu2LSUwfX4MQTWFQI8btprcOCJIQI8mPaydHZyNRw4BSIiMXYyMAuHHwdK6nUy5sjgdB3QoQfUFVpsGPZzYEHLLSQ8cQqbyhcyal48bOWzYZLy4QP/r24skW97Nu3emKKfMwTm5REoDvn9t5LjRY0E03NAP2QAg5AgRCrTH2o7OXZBu3+DDU0Yld9IPLDpU9SGQFUk0IThwNOnevUmOEDySzM5uEMR2+tB9J96ABAYFhRnxwLJKJFHsgIoOO6hwQxM8GOFHbAByZwMefnhhDH8GFZFPhrgJWOCJKIoz1wFzLfHgAUrEAw88P6igHA9HaEEidHqchsB+IDrz0I6tmZjikUh6EgUUqCzByjt9KAFcXJpRAVIDOChHZGs4GOFUMUEWhIFgWz5mZJJopumNUUgpxZRTUGE1VVU3XJVVmfzYYINoPhDxYZjLMDAfnoSdqeahiG7/ApdcdNmFlw16reYXYGQSqg0QeNziFQaAMoOBe5aeZWiipJZ6Smab9dHZDp+FNlppp6W2V6jaOAEECz7wVUWnylAwABC0mjWqqcQeCpwOwhFnHHJNKMecc5UGCwxUAsR2g2K8IlMBftJqNWyx4KZI3kmSnJdePOz54d5o8Q3abTA5HPEUEAVkiwwIOSTxLk/fhuvvgAcmSCODDp4S4YQVXhjtvo1MCBAOAlhg7zE73cmwRP3+q3FvK7b4YowK0mhjDjjqeHEveDThZQ54MDDxH0EYdjLGFG1sM4pLNvkkSVOyooSVP2Cp5cyN5FJdNFX8yesArxENUcY3R10gm0kt/9XUvHJSZZWeFjsdxMREYOg0WjVLbfahi87VR1135TWrH5MGNvYgX9tLAQ4azL0P1Gf3vRtmmnHmGWiikeaDaaippnfdvG5QwD1668O335RTdmyyqSzrR3LLNffc3Ix3GkQuI0aOzeSVp07UuOahp16668In3+J2+6BFCKZng7rqvGsU8DkL9tHggwdTaKHYY4cOKBOxrZa7MLv3Ln1FHaf3sYwz1nhjjrRnS0QIRwD7PPRlT28+WzmnsnOUPVd5ZZa5gG5vEDjw0PX4vkR//v5BUe3m1XGSitbqxDVLBQFbnaoAD0KwMPw1rHz8iyBv0taotkHqbXFrIJEQCCgQyP9Hgw7cBgQlSEK3AC5Vq2pV4WCVuLcRioNhGgAexBfC/I2whDhcy+X6MJzMHWdzzeoctEIFwyBVwAYnKF0NH5jDJrKFdeVyHbra8552ETFbBUjIEm3oxC4O5XcKMoXwCgYhCRlPYVfsVAGYkIQbmGyLjNCfF+eYieq56FQgm9EqRlayNC4PCTkgGRyZSMdCViR9TsIMzyLhM6AJLX4v5FUWCzjI3NzQkJjUiP+WIggt7MUGN2hKEo6QJUHo6zZF5M8ksVJJS2bylUSh4NoIgAcjAMEIFgICDgLpBxzg4Sm4SWV2Vnm/VhZCjrBMJiZOKLgn6AAC8amFFeyXBCQsgJT/kGSNMGlDTGNORJngxMgO4QCHWPwgArFxQhLwwEscKREy22RMN715CGSG855QjIQOpNAHKvQBChngUIWcEBsatiaetQklK+lpCHveE5xgpNEU2CSSIaxgcznIQ1dAaBaEakehxWSoQx+aTDuiop9PcEV6lhCJCIjgPp4MpiRBytCGXpKkOP0Nk9SHGSno4AdR+MgP4NGgJURACxzt6EwpWdNBjDSnUJXER55AhVZkQAJGwMENLFQn2PjhBg2xgS5fUi810rSpTr1pVNcKClVEYQoQGgIVZDAhEeirB3DDBRL4AsqXeFQs80TrV9XK1sJuwkEXWFsfniBGGWTpCL+0/0E1mFONU0YEAwMBVGDR+lTDPlQHHogLLOKyBA9ISQamiUYSvJKlTMEESCDabFM769l7guEJE+1DGMToTCzsIAJz6JAPhOADJHALYy7T7FkFS9vaKvMoQ3DQAYCDBVigYgjvWIEInCAAIByhCSGVHGxVuVzOEta56D1FFE7CjlLMiElTsIMBAuAwPBzBJRLpwV9vItuaNje9mYzRDpQgBShshgpPgEJQDQADJMAGNkbQU50kkoSwKJep5gUwgNHTB7UNgcBPiMQr4HGA6s43B0LIZk+KAAKzYni259UwTk17gKH+c4xMkgJQh5AA+uIAAaU0i/JiW14Yyxi9LdoBfP9xO5fEmmIMTQBAPgRA0PC+RGlB6q9IY3zkcDpoCcCBAhUOEJdS9GEFToAPD1LcEgFYWSLYcfFCmcvlLivTSVSCBRSGcJIIIKEHRnBwYGw5hyBvZcjkfbF/62xnWOrgKNN9AhdQEQEcJCE2gATCV3yQBKYkFSJYJrKit9xoz/6An4zdQQZ8MAc98cAHOEDCQ2wgASGobDDjTfScM1xqtirBRVnoQwZEkBABaMEeX60TZKMi2bOEmj9FSMhWBesdRvf6fBz2MIhFrKAonZMFWJkwgPZ7Eybgwc14pfZ/r30zGtvYHA3KMVCn4Fgn+MEIOXgnd8htkALsyQYCoPZg2V3/yCQveQpNFu0YjpAEpAIBCF74NDx5RQSAu5DXBPfil8M85jKbAs2kwdAMeKCFIY17aSKohYoXnfE54pkVeuZzH/wMaAdfgUM2GLm46cPvghSgCIEJuLqt3XLVPboPkZ70zC2N6a78Mt/VMGh3ei4m97gL40Vv4qkXO9RVt1qysAZkYG4wByAQlERUJ0gQqCFxOK4768X6tQ6CPexiHzvgxLCGNR6yHLRnqwh6EvjA4V65bF9321HqthK+He6LlbVTgG+724lOeFO5Ox7wVvI+513ve+fb8X8PvMDfXnnxGPzRTNaBk/uw8IaLFeKS31HamxF5wZO+9ODZ+D87DtSP/6dZOdYYeckZFoTHA6r2o6c87g/1clQoWeY0D/QNbh4NnRPfXsgf+vLPdvSkU5rpNhD7058i1uuHPvZLvP32ebP1VHvd1WHfKNnNvnJaIRpE2afz+qUmd7oTmwfGhmx59xx8t3PScn/8AQJVkFXJt3+HYngdhngjRhKMp1WRUyE+AAQ9wAM3kGtG1ANCp38OqCaXd2Pxtnlv1Xn4pm8zI1l4cAbWIAQIyB9H5DxYN4JHcnpTkHqr13oOB3uRgwM6cmmBsQETMzroF0Lqh4PjoHtiRma9d2a/J3IkZ3Jj8xRW4ANYkQMeCCJMEIIiyIRH0nwx12d/Jn3Ul3MceIFTsf9XOYABRmgvDPB52ieGR9J9USBp33dp4ed0uEB+Ukc0fjEV8pFZ9jIAyHODdlgg7dd1rAZ/sSZ/ZXd2evMQOjIDRmCI2cIEBWCFRraIKNJ/wvZ/AYh3oUSAF2KATsOBXeEHXWhElqWIoEgU8KBPi8dSAqYqFBgB4GaBxpQDzrFafrArL0ME6RaGs6gWO+BMjAVXDtJx/sRP9AYQnseCSxQYDCECODCDXqiKpJaMa0FgNQYHkfAE/LRYWDASEcBwPxhx3lQtCeEDFRBnE8MA3khPSwiOHbYDVOBbJ6EO5LIDK6BQVDh8xqQneoIHrxgkTGB7yqePobAZ5Ehg0cUKQ6D/Am7mB22UhtZnTEBGE0DwbJCHAQ0IkUNRYD4jBfCgAwQwXLngBHjQA+MXdd5kBMRADJzyMsdQFnVokkHhIh6QUnPRAH6ggQJQJ0glifTnTUiQKQmxkFlWkj4JFD8lCSpgafkBBA9BExiyd6noTfmSA7FGjDr5H7I4lZxQi6eweNflEdEVD6xAADRhP4J3CPaDbxsAlbEllWjpCcuoA80IIaaQBXDJT1BgF1rQI8dVl4SAAz5wGhKjkzvJl33JCeL4A+S4WKhwAFIQVEHTS0U5Q3DDmIVQQJr4MgWwE8hYmZsQXf24A/8oF+RCALERcGKZVQhwjKTZS3chBGQpmap5/5asaQkSGSVSEF2SIJfxMRqhdASBFAKgspsK80vGp5PB+YnDuQkoqRkqCQ/skWI3AD+75AS4YHbSKQjACARFoJdBcp0sl52bAJRCqQOg4QekJFmxUXahlC+kcZ69dGmztxg6sZrwaQlVGQlXeWmh5AQPFg1HoHen6J+BkQPcuDS2IFn140352GVqqRkwNxcfUYtxOZdv5p+GIATwYWGSiQwFsABZEica+pDL95eBuSCEGReGiZiK6Ykmqgi6xAQksKLJ0AKchhU8wCHGtKEydpmZ6UxI15k/RZRZgSnAAoY9qghaWJ0rygRbqCkxWpmu6Y/CI5uRQJsAdyFd8mO6ef+liZAVp7mibkABWDEH/ZmkMop7xUmRCbIeSLCcVWEDznkf0cmmiXBfOSmkyFAEOHAFN7CYlaSkGradBDYj37kc4pkD5JkD5kmoipAETVChmwhrWqAFJYo/kApg8rle9IlX92kYNqCfypEEdcqpiIADMdBiiIoMRFAF1mCTX9qXB9oHCboce9KggAqhSXieOCCSW0oTfmBvdsqEHcqWHeaWIsqSJEqr4pWrysAAeDU0rXSqXsaMP+CMg1mY/6SjPeCo2ioMBaCliEoEC6Av91hD4gpOTFqOmwmlnzmlomml7QoM8IqoRbABuWAh0TqCYQqbYypz61GbaIqbaxqwvwD/qi/DBLjAo1t0r8qUp8e5p8qZJX8aqNBJsdcwsIhaADaZrGPDsckkqd25A5UansoxnuUJrSZbsYfKrcjAAPlQr0p4p0eWqkPJqi+an1MRq7Oas71gscVYBRM7eTgYrMO6oMb6oNEQoUzrC057sV/1q9dmkQJzCtUaonCJrRi6tfogFSVgk05QBG/Ks39QADMAsBsrtDgFBbgVCUxyrjiarj2QmOuqsWr7C5I1iLIht8wwAAWAs4+Ktw9VVaGlBFOQh/vqmVIamlVauNngHuHpBwqpuMxgAaU6Pi4rQUOwBE9AHD8ABWT6sGd6m2rKudggL5tjA1XQtTpZBFc3SKcb/0GYgV0OUgYg26ci25zPOai0+wtZQay6q5MUwABg22tjVos/pQoze6mZuqnLCwxNIAQCUAI2oKKiqwzuKbXsNmAQwkj12apIu5+yyrLLiwfE4AMDEIflqwxFML2lJldOMg+2QqwM2nfHmrXyu7x6IQg7m7/IsAFVEEg9gAS4kH6Q60TI4gGmQC6Z0WGpsAMTNQEKYLsI270wYW84cAQxwMDMoEC1QBoLALRz87tS8wSZgR5hcBIxogp76gIdAEhfBYAk7BN+wANFQI8qrKsPmoEPQbiRI8Nmw1Kp4E9K8AQ7ACNLwMN4JQRaEHBHwMRBXCt1sgVHvAxMICJy48V64//EN6MDaYAsQyUjx9kHsyAAnKYybVQN9ffF+sAhIcCecvsrIQAffmGvFZxD1rO+F+BPOzABHZAEMsMD7iGWyuEcehwRWolZY7wM6+lJU0rInqUZQ3As+8QBHeBmCKAXYIUDIjAVz2q3lVwYAvCbmcyiQwwbyvs8ahw18QBaE/AGExoCp0EVONIh0ZChr9wPWIGyR0wBESYaMNyyhYxDQ7BnTzACbzAHsXHCpbQctjADfkCqSVC6x9wLFEq+s3wMFNCJNuhAuZwmF5zBkbDBxOHBixzC+TDC4/wSQOBJXrUhfhC35zwA0JAD3hy0sETDOmDDOBwLatkHPOzDxZbPMaH/BY8ZntVgAwxgxOeMDMUHZHncxNFcOVC8BFJMxVaMxX6gxVyMxhJ9Oj1wBVBhqea80cjAPCcgzjPTzknCxm5cizsQx3Ncx0Zwx+Da0k+TEF2QBBeaXDStDAMgAAhwwMGi00hyyPGQyLDAyI6cC5CMppNs1FwhFUnAQEQsy039B1vAqyztNFR9hyYhylJAyqaMyrC2ynXCXWAtEYZhCzThx0cMAqLhycm0yx7Qy78czEIwzF5QzGud174gYZJlA4x71syQl8/M1iHdN9M8BNV8zdl8n6nYzd9saTjt2I2QKVkCG8rc1PvrWsvhRoGY05ldKu/MwUh3XR38wfZ8b6b9/xhsliVE4NdjHL2uplVO8UbQLEEIrdBRwtA73MO5ENG9PRhIoBdAIAIzTdnJUAFapak8cAV3AdIlNNIlXcW/htIqbZ+NPd1ooQFIQBpmrd09qydAkARdwIGXLS1tPRk87bo+DdQmQMeeOtQJUdTs3ROBpJVMwKzaXQVFUA0hoNS7JN7A6yKIrMha/ciRDD+UfOBaIQYCMANAEKBHzKUgKUgUzj+gDNdy/WN0rcqsjNcerhX20QQDkN3yzaIDENkKleIRRNiGrRzArFWJzReLbaQzrhU+QL8LnOPLUADE2lo+fj6b3dnYjBWgzc05N9rhnOQ9UQsUgONOfgwDQARmN/+AaTzb4lHbGozbqqDbIuzl3BEbAD3muspKeDHlNrPcOnDDza3DkvDQ0Q3Ecg4dPBAETG3nzFB8NpBVYqDnN0PeUWLS590BWbzF6l3o0JEYit5vuZCImM19bezfcHwSQT3gRP3Rmm4WTCDc2q0TCwrpGmPVfYDVi9zIGu7VwLjqt7HanQ4zCACaac59b30Ko1zKLl6/MH7XrszrWnFAv24QjtO2sr4xQO7LQo7Yis3Yzg4Zz+vkA8CAw242VW7NV67N1qDl3gzOpd3t+6AT0X4TAxAEBaR3OYDc3bLfnBBiP5AqwaqSpnABHPAGmdIEsejut2Gpr3YD3z7mJAk34dz/FSGwCwyj75lwdKvAUhZ5EsTRBwbgABogyV+L8AFiwjxQBbga7wZRAxUQYfgdArZyMRaPCXPxBUH1VkMAF2WwWFywBjDQA0yBIXRI8gkPgtXg6p0+7997A7lpuxWv5kLBKB1xDnIBDwzWJSHwnLEhjER/GwH3cFVA4mOeReEJKlFLKzN/CamyA1EQWj6lAz5/Jy4KBNWiacbc9azBEE2wBb6u8slw4/hRs1IdIFDfPy7iIBCiA/OV9QhQHTagBxfiB2KQEL2L99R9C/Ht9wVBBHVSIQwh84UPFAewgw+AGQkAA1+VKcrRA0bepZFv+ZCRA0YwAE2u+T6nqD0O+qUi/wWl32MakCUUbUH+/KCvWgJnD/s9kRW1b/s+p1VHkN9botP87u9i1AcAnxk9BkpCgKTIDx3A5/i4YwNBwODMvwxl7gespuqEkssY/wMa/xEcnwoeHwDV1Evt3v0x8XliqYG7AAgYf4OEhYaHiImKi4yNjEUMQj1+lJWWl5iZmpucnZk3Jn2io6SlpqeoqalDOl9ROlFTQ2B9ZX1PXGswSDd+NjZCTb2exMXGx8jJysvMzc7ENn4hOTc4TTwVNY7b3N3e3ExJfk7P5c6gqunq66g/rHA6ojvuOzsGMDhGPjk+NkBAOKKZG0iwoMGDCJcJyZHDj48ePgoM+EaxokVHFf8G5BCXsKMldOxCikSlJN6OKB76SNGhQxcOSguMNOkhwUeTIzw86tzJs2fPIzhu+OABhAeTi0iTJmXSzydCkCOjjtyxRMcOllcNBJiGQMgRGzdsaMlBFM8Rp2jTql27yR+OHkB6VCmgtK5dbhYK5GRbDqrUv+oOTHnyQMeBBDD83MDzK0ePr15wCAnBw4cVvpgzazYYokeToVXu3B1NOlGVIJuZ+QXMGpWUwgkCaAio5eENIL/8COiBY46Pt6mDCx/eqQQPHDnoll7OnAhZGzmA7BNIHNPq1uqe9PlRso+OH6OkzDugIzZYIXiqq1/P/pOfJEWKMJ9PukARh0Js5KP/3v46dlQ6TNHHPEtsp8MQQ/SRYIFaJYGEHzi81N6EFAq3AFBAVEDfhndtgdoNSQiBgwAV+vefKay4AosstNiCiy68+AKMMBXWaONaAgjhwwBBcOijUnpV8luJoZyYjjs6wCMPPfbgow8//gDE341UVokQAkAQQcGPXF5kAQNhvTTleiYaOUp3J6W0Ukv4wCQTTTbhZOWcdBKUgyBd5kkRBnrZABGRZqpClVVY6aAVV16BJRZZQJhV56OQJgMEBvLpaWk3FNzwVUMUlhmoYIQZhphijEH3mA2RTVbZZZG26qomFRBx6azbBFGFYpN0WmSgrsEmG2224RbNbr39luur/8i6GsRRtDbLCAa3JsGYH9TcoAUQxHnKjnbcxfNdeOOVF8B56SVr7rmUTAMEP37g6ey7iRTQRBK/HHcDRFpku6tUAQ74Q4E/HJjggn00+GCE6CaM7BHUOJFPFczCK3EhdxTA2w3R8XBFD8MIp206Kb4Syyy13JLLLr38EkzHCrdc5w08HAHEAG5MbHMhGMTwCxBJdMHDDSyn9rEqSCrp7xD13JPPPv38E5DLUM8J3RFO+BDxzTdTUAQPNoSQBECcerxvVGiipBJLLrk5U0037RX12zVGZ4UTW0yE9d1M2ICEP2RVN3Qqg15F6KE5dPVVWGOVdRbcjE/ow4NMtHD35P8S2cB1WGNq9jcqoBZ2WGKLNXZqqpRZ1vjp6+VgAwVVTO56AUyEaUO5Yrf2mriziRVsbsT6BhzqwHucnOvEV0BBEk4Ao68pVID3w1VY9BHFEAEXiDR55t2AXvDcr/eL3k3kIEITfhhPPPFBENEDOcuXkmA8fVzQxxJksCSKHQgaDKGE3fcvHGUB8cEccGO+8xGPAUZwwhzaV4qrxGIHoqACBBU0BK3ESGU08p8GNdMDYORrGlXYkgGJNwAMIIeBZ+LODsIQsHpE4QdR0EW+mBalp23whmzJjYSCIMIREq8IQQhbcK7zAy4ETAoDY0UGEkMUK7yJbXLCoRTRcoONFeX/BrLyoQExwAQUiuIJ9XAeeVbAgnFoSnWIY5SjpshGnjAEAV8hAh20OEIPDYeIA9KBEn4QgR4kgWuKcUhASLeqNhrSI9MSQhDsRkcDoqZ2DTRQBCLkA4f4AQk+EBElemesQ3ryIDBDAhEq1UhHYgAYORDGgzAThx0oYQdTOMAesbCCCO3mk7jUCXSA8ZUQUOIG6SulFplAgegIAQhBS0sT3iAKKARMBysAQD78gAABuC2X2LRTJXOAg7iUAAdEYKQwR5g+ogQDMz7owBME1Icx9AIHIdAk/7JJz3JEYxrVuIYTlDNOLRKhCkQRolqAoAYo9GEFNnDCDYwQs8vlYHH1/4woMxbSkIf8Boj9bCQRnCMEzNjABDKwwREQQC+ivOQ2OeioRFeaDKAIhShGcVdGtcjDzDkFBzmhBg4UCIQZUIIoSBAoS4fKCbfARS78nCkdmYABzDDEBzcgRyZ9gKWXrA9bRM0qJzrzGR6ERqnjfGQO3wIQ7eEhqL/5Cli0ylZNGAcHTEgqWOm4gQL4AjkBoV1b9+pR1SXKl0eASFzn2k8QFCEHVbNBE2zK18b2hF3c9GYPEFCEqxG2lBsIQjdVN0/HerYn99TpNXxQBJleVphaO+Y+PsvanlDUIRCBq2VPK8wqFGGnnW2tbg3i0qEUZbC0VSoFgsjY3Rq3GUaNy/9cgjvXDdznuNAdCFdBIxrmzhUEdo2udp3xVuBat7kVsCYlcqCF4m53t7v8qx8CazW5flepQWiqBPjBzfPal1rb7GYPSjDZyr6XthADixasYN77fja0+axMaf8b3CDYlTcFNrBjX2tR2TKYuVWoQBGSIFQJ67a3MPXuhYNLqQh7eK/JReqI31uBLp74uNP1anVX/N3Mvvi43XUvjYNbABNa8sZZ7VoHMYaHXoQAdlvY8YWJUIFqKMbEQG6j5X5xBdVxrYBKvrBEgOCwSkZZovrp6GQvGYMNZJnGG6ADA77M0r1poZtHEAIRenTmHWOACGyW6Gd+aoMgkLLONB5lnuv/mYM5+BKL4gQ0jQsg1kHjUgTrSt8cFX3mIDTa0YdcbAgprWgiMGFrfjACMAKCBBHlYJWYfltOnEAvuIiDh5zmdHx9IAI/aOGPuDLCsVINNXEI4DaWK8AoYx3rTwtABAH0QjV4YARev+0lOIjJDYqQaGIregNMwHNYwjKHezk7anvLgQBsMIAZW5vYTAhvD0SAWB6Q6NsuC11c/3xuYnPRCL3QdW7hba4mCIECPax3vSlAhAIAB8r8plNEdCxwaw+ACAKYVsLRZWkGNPzihJAIEYLyldoYQa8TV096ewmhbfMgBwygN8YvHtcQ0CgoHAs5eyCr3xJUQw42KMKcV85z/0JgIH2UKAEQroBwmacFwdbgQU6aMIAk9/zpg2AAE7hJDlQbfTgUjq1sLQ71rrsBiL++unpAXJQcfL3raCcED8knduKkeC50TnvaCwCxtg8nxl+Vu94HkdlL2x0zxoEdw/fedQpsoZLItNxCw2QEjvxdGUDQAtAaMjt/iCGh+YhQOAdPeLQzIQgb8MG4RRrzojyeGbXhGE5/ATTkRKMERoBd52dvCAwMoArIyQ9jznl6ZdzrCgGtRr4VgwCJmJb2tLd0D/CAg30ApcO97wTQeNCFr/3CYdCxtJmRz/1CaMk5ELKBqKOPjMgmIQSKx00BGN399hvCuQUQyALJf4yT4/8m3BuNu/v3PwgtFYHL9GcMrDdlAyAR/HeAhuBpeBaAxMAYAXEDIoaAEvgHmTUAyTMMX5EEPUAZvoRVzqYFQvcQNlBJlod5RnBSTVAFwzaBLEgIKhgEC3Ab4fMSTrAuPANvORACTnAW3QQW1aA6fgB7pbV+LViEhTAAIMAEP1NfxzEDtAZvftIZ1CJqw3cDxVdCRpiFhpA+RZBAQREUXoaDVrg3P4N9OaB9WpiGhlAABCcAJeAHk8B2zqYfrZcTPbh++qeGevgHNZBtqNED+QJvfyQENxACQJN/e5iIh1AEEON4vDYiinUDsWKAiliJhlAFPOJ3eRYNRuBg1WaJoDj/CMMVBD0gbsPQfLAFVXoDU+8WZGIiAg+SBFalH92Wc8TEdaGYi4cwF/+EAxy2LtjXUVAiIriWVUjAbEhAdA2BBDWYE0bgaceni9JYCEzwaX5QLgmEBE7DEOOwbxG1Sx3UAwIQEMjxT0UQcNOYjofABJgYBFOmGNwUFtxUdIbEEFVmBPhUBBVQANunjv64CMPFVCBCIjgwA18BUUMVEDkAAFpwB542W/8YkaYxZ0wgAGJAUdBXTz9DbTEgORL5kdzAAHRQAAwQj1kVBPsYjSC5ks9SBRvwcytlaZbGkjRpEQUHMV+BJUBzST4gDtwUFECDBF+IMb5ACdHgbpURENek/xb3Ui8L8GvDEg355gTUwFBrpVjRAITAZB/UVpNeiRQWYGkl9GQcczEYox8+MB1hsS4gEiE5ARc8oAXMlhn7gBxxATQ3oI3UcBxFSS29MAk3IAI8MABMFR9feZh2MQBFUAD7SAcnBFVD4Qf/8GYSwAMcgzFHYC3IdBl4EIZrgQOSdwR/NA3l9T2L9RXvwQ/6QFoDUAEVYAGIGZvLsQEbBUQMhUwaszdUWUk+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=="/>
  <p:tag name="MIO_HDS" val="True"/>
  <p:tag name="MIO_EK" val="2375"/>
  <p:tag name="MIO_UPDATE" val="True"/>
  <p:tag name="MIO_VERSION" val="30.11.2012 11:40:17"/>
  <p:tag name="MIO_DBID" val="ED9FF2F2-6643-46BA-B685-7D49126FFAF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Sender information;Please enter the sender information:"/>
  <p:tag name="MIO_USER_INPUT_TEXT" val="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OPTIONS" val="Public;Internal;Confidential"/>
  <p:tag name="MIO_USER_INPUT_REQUIRED" val="Classification and Control of Information;Please select the level of confidentiality:"/>
</p:tagLst>
</file>

<file path=ppt/theme/theme1.xml><?xml version="1.0" encoding="utf-8"?>
<a:theme xmlns:a="http://schemas.openxmlformats.org/drawingml/2006/main" name="Continental AG, 4x3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Continental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600" dirty="0" err="1" smtClean="0">
            <a:solidFill>
              <a:schemeClr val="bg2">
                <a:lumMod val="10000"/>
              </a:schemeClr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ntinental Screen">
        <a:dk1>
          <a:srgbClr val="000000"/>
        </a:dk1>
        <a:lt1>
          <a:srgbClr val="FFFFFF"/>
        </a:lt1>
        <a:dk2>
          <a:srgbClr val="FFFFFF"/>
        </a:dk2>
        <a:lt2>
          <a:srgbClr val="EBEBEB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  <a:extraClrScheme>
      <a:clrScheme name="Continental Print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9900"/>
        </a:accent1>
        <a:accent2>
          <a:srgbClr val="BF7300"/>
        </a:accent2>
        <a:accent3>
          <a:srgbClr val="E28700"/>
        </a:accent3>
        <a:accent4>
          <a:srgbClr val="FFC266"/>
        </a:accent4>
        <a:accent5>
          <a:srgbClr val="5F5F5F"/>
        </a:accent5>
        <a:accent6>
          <a:srgbClr val="262626"/>
        </a:accent6>
        <a:hlink>
          <a:srgbClr val="FF9900"/>
        </a:hlink>
        <a:folHlink>
          <a:srgbClr val="777777"/>
        </a:folHlink>
      </a:clrScheme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Continental 2013-06-21">
      <a:dk1>
        <a:srgbClr val="000000"/>
      </a:dk1>
      <a:lt1>
        <a:srgbClr val="FFFFFF"/>
      </a:lt1>
      <a:dk2>
        <a:srgbClr val="FFFFFF"/>
      </a:dk2>
      <a:lt2>
        <a:srgbClr val="EBEBEB"/>
      </a:lt2>
      <a:accent1>
        <a:srgbClr val="FFA500"/>
      </a:accent1>
      <a:accent2>
        <a:srgbClr val="BF7300"/>
      </a:accent2>
      <a:accent3>
        <a:srgbClr val="E28700"/>
      </a:accent3>
      <a:accent4>
        <a:srgbClr val="FFC266"/>
      </a:accent4>
      <a:accent5>
        <a:srgbClr val="5F5F5F"/>
      </a:accent5>
      <a:accent6>
        <a:srgbClr val="262626"/>
      </a:accent6>
      <a:hlink>
        <a:srgbClr val="FFA500"/>
      </a:hlink>
      <a:folHlink>
        <a:srgbClr val="77777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Unidad 3 - Bootloader introduccion </Template>
  <TotalTime>0</TotalTime>
  <Words>827</Words>
  <Application>Microsoft Office PowerPoint</Application>
  <PresentationFormat>On-screen Show (4:3)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NimbusSanL-Bold</vt:lpstr>
      <vt:lpstr>Continental AG, 4x3</vt:lpstr>
      <vt:lpstr>Bootloader – Introduccion </vt:lpstr>
      <vt:lpstr>Gestor de arranque</vt:lpstr>
      <vt:lpstr>Etapas de arranque Introduccion</vt:lpstr>
      <vt:lpstr>Etapas de arranque Introduccion</vt:lpstr>
      <vt:lpstr>Objetivos del proyecto </vt:lpstr>
      <vt:lpstr>Gestores de arranque </vt:lpstr>
      <vt:lpstr>U - Boot</vt:lpstr>
      <vt:lpstr>U - Boot Documentacion.</vt:lpstr>
      <vt:lpstr>U - Boot Caracteristicas</vt:lpstr>
      <vt:lpstr>Gracias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Bootloader – Introduccion </dc:title>
  <dc:creator>Mendoza, Miguel02</dc:creator>
  <cp:lastModifiedBy>Mendoza, Miguel02</cp:lastModifiedBy>
  <cp:revision>1</cp:revision>
  <dcterms:created xsi:type="dcterms:W3CDTF">2022-10-12T02:25:44Z</dcterms:created>
  <dcterms:modified xsi:type="dcterms:W3CDTF">2023-05-03T00:28:01Z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Continental AG, 4x3:6</vt:lpwstr>
  </property>
  <property fmtid="{D5CDD505-2E9C-101B-9397-08002B2CF9AE}" pid="3" name="ClassificationContentMarkingFooterText">
    <vt:lpwstr>Internal</vt:lpwstr>
  </property>
</Properties>
</file>