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58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8CEC8-3D65-4C97-8864-8730A91D3C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43846-3716-4AEE-8A44-A37C43DBB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66608-6E6A-4B47-8E23-2AD95AC16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BC7D-BA4F-4D48-802A-3C8663CCA6B1}" type="datetimeFigureOut">
              <a:rPr lang="es-MX" smtClean="0"/>
              <a:t>11/05/2023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74155-D9AA-465C-BD27-EEA1715D3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8FE6C-7776-468B-883A-14E538B4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818A-3A9D-4335-8F57-32247DBC6CE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7354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1AA8-9063-4541-AC35-A51A4B53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FCADE-AD61-4828-AFDD-47A948E3C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D4B31-B3A4-464E-BCD8-42E3751E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BC7D-BA4F-4D48-802A-3C8663CCA6B1}" type="datetimeFigureOut">
              <a:rPr lang="es-MX" smtClean="0"/>
              <a:t>11/05/2023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4F341-F68D-42AA-A331-E0E220EF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3D813-A63F-4213-AD19-4E02555F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818A-3A9D-4335-8F57-32247DBC6CE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794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49AE4F-348A-4386-B92D-5595121B0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B1533-3622-401C-8C79-9E1A5D072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981AB-6F98-41BA-A6C4-F577EF7A5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BC7D-BA4F-4D48-802A-3C8663CCA6B1}" type="datetimeFigureOut">
              <a:rPr lang="es-MX" smtClean="0"/>
              <a:t>11/05/2023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799EC-A946-44DD-A19C-E7BB0255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A60FA-D1F3-46F5-B5C9-39E47C46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818A-3A9D-4335-8F57-32247DBC6CE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72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E921E-8146-4026-BACA-618B306F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311E6-DCA5-4B9F-910A-B7D12D721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CE926-0FF0-45C4-A27F-60FA57B2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BC7D-BA4F-4D48-802A-3C8663CCA6B1}" type="datetimeFigureOut">
              <a:rPr lang="es-MX" smtClean="0"/>
              <a:t>11/05/2023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A8C1C-8A10-4AAC-970E-403FD223D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89756-40BF-4EA6-802C-9EE3AD623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818A-3A9D-4335-8F57-32247DBC6CE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5230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2E73B-04AB-4230-BCFC-F6D9D2EE0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8D91E-E6E4-497D-87DF-003AD6760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850CC-AFC5-49D5-B9F9-A1A896F7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BC7D-BA4F-4D48-802A-3C8663CCA6B1}" type="datetimeFigureOut">
              <a:rPr lang="es-MX" smtClean="0"/>
              <a:t>11/05/2023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61066-4350-4B5E-B7F3-42FAC845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D6FC-A968-47A7-9DE4-C61523D11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818A-3A9D-4335-8F57-32247DBC6CE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5190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024E-C4BC-4E21-ADFF-A489C367D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5E17B-72DD-4291-9BB7-C4E4396FC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A67D9-30D3-4353-AC29-DF7F4AE52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DE1AF-9FC2-4B72-8315-BE4D28B5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BC7D-BA4F-4D48-802A-3C8663CCA6B1}" type="datetimeFigureOut">
              <a:rPr lang="es-MX" smtClean="0"/>
              <a:t>11/05/2023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9F50A-9A72-40BA-880E-37A59919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BF48-145B-4143-8EE7-05E8FD0B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818A-3A9D-4335-8F57-32247DBC6CE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0643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D998-27B9-45BF-9AAB-B96133FC1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D7D06-8E89-45C3-9023-02B923BD8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134C38-7020-4E41-8F73-A5E4B2CB5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CD89E-A2CE-4108-B268-7BCFA0940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F3C11-608A-4C53-97EA-48FFAB18F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F4D76-4CAC-4243-9D87-B486B534F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BC7D-BA4F-4D48-802A-3C8663CCA6B1}" type="datetimeFigureOut">
              <a:rPr lang="es-MX" smtClean="0"/>
              <a:t>11/05/2023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3B6746-0AA4-4AD7-A1C4-D87CBDBF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C7982A-15B0-4360-AE6A-154331DC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818A-3A9D-4335-8F57-32247DBC6CE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7867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FA04-CDC3-4587-AC7E-569532859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A25B1A-9E5C-4236-A7FF-F9B4CEB31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BC7D-BA4F-4D48-802A-3C8663CCA6B1}" type="datetimeFigureOut">
              <a:rPr lang="es-MX" smtClean="0"/>
              <a:t>11/05/2023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94FCCF-3520-4C2E-9B81-4526BF1D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42B44-F12E-402C-91EF-444C584F2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818A-3A9D-4335-8F57-32247DBC6CE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3876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934986-8B1D-43EF-8FAE-13D40584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BC7D-BA4F-4D48-802A-3C8663CCA6B1}" type="datetimeFigureOut">
              <a:rPr lang="es-MX" smtClean="0"/>
              <a:t>11/05/2023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997148-C4B7-4241-91F1-488C2092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BDB84-6247-453F-8715-F91BABB2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818A-3A9D-4335-8F57-32247DBC6CE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336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C769-88C7-4D0B-B7C6-2BBDF57A2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F68B7-A03F-4454-B9E4-EE6339FA7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CBD05-7554-4356-BAFC-54B090BA2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8A4D2-DCE2-4D9F-A7A8-1EB51EADC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BC7D-BA4F-4D48-802A-3C8663CCA6B1}" type="datetimeFigureOut">
              <a:rPr lang="es-MX" smtClean="0"/>
              <a:t>11/05/2023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7B21C-9EA1-49D1-9632-70BD2368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5B7C1-2E10-4DF3-B593-D224B7405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818A-3A9D-4335-8F57-32247DBC6CE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004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04635-3BA0-4DA9-8D2F-4C98B6AB9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7A00A5-173E-41E4-9CCD-82D5F82B52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0E5C7-6C83-4FD0-9096-34E7CEEBB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B062A7-CADE-4935-8AD5-C4FA95DA1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ABC7D-BA4F-4D48-802A-3C8663CCA6B1}" type="datetimeFigureOut">
              <a:rPr lang="es-MX" smtClean="0"/>
              <a:t>11/05/2023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2F943-7C7C-4593-8BB1-EBF0550A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A5868F-1ED3-4004-BD24-A55475327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8E818A-3A9D-4335-8F57-32247DBC6CE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102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4F4A60-7C4F-41AE-B8EA-07039B3A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B4E81-D359-4365-BDBE-6223D11EF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A49DF-1EBC-4687-81CE-A7DC71FCBD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ABC7D-BA4F-4D48-802A-3C8663CCA6B1}" type="datetimeFigureOut">
              <a:rPr lang="es-MX" smtClean="0"/>
              <a:t>11/05/2023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C0B62-8805-4ABA-B19A-1F4C7D574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C04A8-63A0-40B1-8DEE-597658AAD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8E818A-3A9D-4335-8F57-32247DBC6CE9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544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M-software/u-boot/blob/master/doc/README.standalon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www.qemu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u-boot.readthedocs.io/en/latest/develop/command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42C8-97B5-40D2-A1B8-9BD296004A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 U-Boot </a:t>
            </a:r>
            <a:endParaRPr lang="es-MX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D711F-194B-4F53-9F64-761BF38712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Commandos y </a:t>
            </a:r>
            <a:r>
              <a:rPr lang="en-US" dirty="0" err="1"/>
              <a:t>Aplicaciones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7900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6A55-59FB-4E2C-B3AD-7A75D645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Aplicaciones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U-Boot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A2BA0-AB91-430D-ADB1-9CB824D8B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El propósito de las aplicaciones que se pueden compilar en U-</a:t>
            </a:r>
            <a:r>
              <a:rPr lang="es-MX" dirty="0" err="1"/>
              <a:t>Boot</a:t>
            </a:r>
            <a:r>
              <a:rPr lang="es-MX" dirty="0"/>
              <a:t> es que sean aplicaciones que son independientes al ambiente de U-</a:t>
            </a:r>
            <a:r>
              <a:rPr lang="es-MX" dirty="0" err="1"/>
              <a:t>Boot</a:t>
            </a:r>
            <a:r>
              <a:rPr lang="es-MX" dirty="0"/>
              <a:t>.</a:t>
            </a:r>
            <a:endParaRPr lang="es-MX" dirty="0">
              <a:hlinkClick r:id="rId2"/>
            </a:endParaRPr>
          </a:p>
          <a:p>
            <a:r>
              <a:rPr lang="es-MX" dirty="0">
                <a:hlinkClick r:id="rId2"/>
              </a:rPr>
              <a:t>https://github.com/ARM-software/u-boot/blob/master/doc/README.standalone</a:t>
            </a:r>
            <a:endParaRPr lang="es-MX" dirty="0"/>
          </a:p>
          <a:p>
            <a:pPr lvl="1"/>
            <a:r>
              <a:rPr lang="es-MX" dirty="0"/>
              <a:t>CONFIG_EXAMPLES tiene que estar habilitado</a:t>
            </a:r>
          </a:p>
          <a:p>
            <a:r>
              <a:rPr lang="es-MX" dirty="0" err="1"/>
              <a:t>Compilacion</a:t>
            </a:r>
            <a:r>
              <a:rPr lang="es-MX" dirty="0"/>
              <a:t> de U-</a:t>
            </a:r>
            <a:r>
              <a:rPr lang="es-MX" dirty="0" err="1"/>
              <a:t>Boot</a:t>
            </a:r>
            <a:endParaRPr lang="es-MX" dirty="0"/>
          </a:p>
          <a:p>
            <a:pPr lvl="1"/>
            <a:r>
              <a:rPr lang="es-MX" dirty="0"/>
              <a:t>CROSS_COMPILE=</a:t>
            </a:r>
            <a:r>
              <a:rPr lang="es-MX" dirty="0" err="1"/>
              <a:t>arm-linux-gnueabi</a:t>
            </a:r>
            <a:r>
              <a:rPr lang="es-MX" dirty="0"/>
              <a:t>- ARCH=</a:t>
            </a:r>
            <a:r>
              <a:rPr lang="es-MX" dirty="0" err="1"/>
              <a:t>arm</a:t>
            </a:r>
            <a:r>
              <a:rPr lang="es-MX" dirty="0"/>
              <a:t> </a:t>
            </a:r>
            <a:r>
              <a:rPr lang="es-MX" dirty="0" err="1"/>
              <a:t>make</a:t>
            </a:r>
            <a:r>
              <a:rPr lang="es-MX" dirty="0"/>
              <a:t> am335x_evm_defconfig O=&lt;directorio&gt;</a:t>
            </a:r>
          </a:p>
          <a:p>
            <a:pPr lvl="1"/>
            <a:r>
              <a:rPr lang="en-US" dirty="0"/>
              <a:t>CROSS_COMPILE=arm-</a:t>
            </a:r>
            <a:r>
              <a:rPr lang="en-US" dirty="0" err="1"/>
              <a:t>linux</a:t>
            </a:r>
            <a:r>
              <a:rPr lang="en-US" dirty="0"/>
              <a:t>-</a:t>
            </a:r>
            <a:r>
              <a:rPr lang="en-US" dirty="0" err="1"/>
              <a:t>gnueabi</a:t>
            </a:r>
            <a:r>
              <a:rPr lang="en-US" dirty="0"/>
              <a:t>- ARCH=arm make O=&lt;</a:t>
            </a:r>
            <a:r>
              <a:rPr lang="en-US" dirty="0" err="1"/>
              <a:t>directorio</a:t>
            </a:r>
            <a:r>
              <a:rPr lang="en-US" dirty="0"/>
              <a:t>&gt;</a:t>
            </a:r>
            <a:r>
              <a:rPr lang="es-MX" dirty="0"/>
              <a:t> 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4849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1C04F-BF47-4851-911F-46BAE9EF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Ejecución</a:t>
            </a:r>
            <a:r>
              <a:rPr lang="en-US" dirty="0"/>
              <a:t> de </a:t>
            </a:r>
            <a:r>
              <a:rPr lang="en-US" dirty="0" err="1"/>
              <a:t>aplicación</a:t>
            </a:r>
            <a:endParaRPr lang="es-MX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225AEB-800C-4B1D-9D72-A01D4975C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5710" y="1825625"/>
            <a:ext cx="5720580" cy="4351338"/>
          </a:xfrm>
        </p:spPr>
      </p:pic>
    </p:spTree>
    <p:extLst>
      <p:ext uri="{BB962C8B-B14F-4D97-AF65-F5344CB8AC3E}">
        <p14:creationId xmlns:p14="http://schemas.microsoft.com/office/powerpoint/2010/main" val="2630020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9D5D-3979-4E6B-B4AE-C444563A8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Codigo</a:t>
            </a:r>
            <a:r>
              <a:rPr lang="en-US" dirty="0"/>
              <a:t> Fuente de </a:t>
            </a:r>
            <a:r>
              <a:rPr lang="en-US" dirty="0" err="1"/>
              <a:t>aplicacion</a:t>
            </a:r>
            <a:r>
              <a:rPr lang="en-US" dirty="0"/>
              <a:t> </a:t>
            </a:r>
            <a:r>
              <a:rPr lang="en-US" dirty="0" err="1"/>
              <a:t>myapp</a:t>
            </a:r>
            <a:endParaRPr lang="es-MX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60675B-C17F-421C-A3EC-502632E33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8760" y="2057923"/>
            <a:ext cx="4334480" cy="3886742"/>
          </a:xfrm>
        </p:spPr>
      </p:pic>
    </p:spTree>
    <p:extLst>
      <p:ext uri="{BB962C8B-B14F-4D97-AF65-F5344CB8AC3E}">
        <p14:creationId xmlns:p14="http://schemas.microsoft.com/office/powerpoint/2010/main" val="355265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A114-B635-42C2-AE24-0F25F129C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QEMU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10A4-9FEA-4BD5-BA40-4DAF4AC41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 un </a:t>
            </a:r>
            <a:r>
              <a:rPr lang="en-US" dirty="0" err="1"/>
              <a:t>emulador</a:t>
            </a:r>
            <a:r>
              <a:rPr lang="en-US" dirty="0"/>
              <a:t> de </a:t>
            </a:r>
            <a:r>
              <a:rPr lang="en-US" dirty="0" err="1"/>
              <a:t>procesadores</a:t>
            </a:r>
            <a:r>
              <a:rPr lang="en-US" dirty="0"/>
              <a:t>, que </a:t>
            </a:r>
            <a:r>
              <a:rPr lang="en-US" dirty="0" err="1"/>
              <a:t>permite</a:t>
            </a:r>
            <a:r>
              <a:rPr lang="en-US" dirty="0"/>
              <a:t> corer </a:t>
            </a:r>
            <a:r>
              <a:rPr lang="en-US" dirty="0" err="1"/>
              <a:t>aplicaciones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arquitectura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otra</a:t>
            </a:r>
            <a:r>
              <a:rPr lang="en-US" dirty="0"/>
              <a:t>.</a:t>
            </a:r>
          </a:p>
          <a:p>
            <a:pPr lvl="1"/>
            <a:r>
              <a:rPr lang="es-MX" dirty="0">
                <a:hlinkClick r:id="rId2"/>
              </a:rPr>
              <a:t>https://www.qemu.org/</a:t>
            </a:r>
            <a:r>
              <a:rPr lang="en-US" dirty="0"/>
              <a:t> </a:t>
            </a:r>
          </a:p>
          <a:p>
            <a:r>
              <a:rPr lang="es-MX" dirty="0"/>
              <a:t>Instalación en Ubuntu/</a:t>
            </a:r>
            <a:r>
              <a:rPr lang="es-MX" dirty="0" err="1"/>
              <a:t>debian</a:t>
            </a:r>
            <a:endParaRPr lang="es-MX" dirty="0"/>
          </a:p>
          <a:p>
            <a:pPr lvl="1"/>
            <a:r>
              <a:rPr lang="es-MX" dirty="0"/>
              <a:t>sudo </a:t>
            </a:r>
            <a:r>
              <a:rPr lang="es-MX" dirty="0" err="1"/>
              <a:t>apt</a:t>
            </a:r>
            <a:r>
              <a:rPr lang="es-MX" dirty="0"/>
              <a:t> </a:t>
            </a:r>
            <a:r>
              <a:rPr lang="es-MX" dirty="0" err="1"/>
              <a:t>install</a:t>
            </a:r>
            <a:r>
              <a:rPr lang="es-MX" dirty="0"/>
              <a:t> </a:t>
            </a:r>
            <a:r>
              <a:rPr lang="es-MX" dirty="0" err="1"/>
              <a:t>qemu-system-arm</a:t>
            </a:r>
            <a:endParaRPr lang="es-MX" dirty="0"/>
          </a:p>
          <a:p>
            <a:pPr lvl="1"/>
            <a:endParaRPr lang="es-MX" dirty="0"/>
          </a:p>
        </p:txBody>
      </p:sp>
      <p:pic>
        <p:nvPicPr>
          <p:cNvPr id="1030" name="Picture 6" descr="QEMU 6.2 ya fue liberado y estas son sus novedades | Desde Linux">
            <a:extLst>
              <a:ext uri="{FF2B5EF4-FFF2-40B4-BE49-F238E27FC236}">
                <a16:creationId xmlns:a16="http://schemas.microsoft.com/office/drawing/2014/main" id="{CFA7399A-1084-4675-8174-1D8B71024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591" y="2716222"/>
            <a:ext cx="6035351" cy="252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70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8B28F-972A-4034-8BCC-F8D54F750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Ventajas</a:t>
            </a:r>
            <a:r>
              <a:rPr lang="en-US" dirty="0"/>
              <a:t> y </a:t>
            </a:r>
            <a:r>
              <a:rPr lang="en-US" dirty="0" err="1"/>
              <a:t>desventajas</a:t>
            </a:r>
            <a:r>
              <a:rPr lang="en-US" dirty="0"/>
              <a:t> de </a:t>
            </a:r>
            <a:r>
              <a:rPr lang="en-US" dirty="0" err="1"/>
              <a:t>Qemu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4CE97-91F2-4B22-9D2D-466EFA068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dirty="0" err="1"/>
              <a:t>Ventaja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Fácil</a:t>
            </a:r>
            <a:r>
              <a:rPr lang="en-US" dirty="0"/>
              <a:t> de usar</a:t>
            </a:r>
          </a:p>
          <a:p>
            <a:pPr lvl="1"/>
            <a:r>
              <a:rPr lang="en-US" dirty="0"/>
              <a:t>No hay </a:t>
            </a:r>
            <a:r>
              <a:rPr lang="en-US" dirty="0" err="1"/>
              <a:t>necesidad</a:t>
            </a:r>
            <a:r>
              <a:rPr lang="en-US" dirty="0"/>
              <a:t> de </a:t>
            </a:r>
            <a:r>
              <a:rPr lang="en-US" dirty="0" err="1"/>
              <a:t>tener</a:t>
            </a:r>
            <a:r>
              <a:rPr lang="en-US" dirty="0"/>
              <a:t> hardware disponible para </a:t>
            </a:r>
            <a:r>
              <a:rPr lang="en-US" dirty="0" err="1"/>
              <a:t>correr</a:t>
            </a:r>
            <a:r>
              <a:rPr lang="en-US" dirty="0"/>
              <a:t> software </a:t>
            </a:r>
            <a:r>
              <a:rPr lang="en-US" dirty="0" err="1"/>
              <a:t>embebido</a:t>
            </a:r>
            <a:endParaRPr lang="en-US" dirty="0"/>
          </a:p>
          <a:p>
            <a:pPr lvl="1"/>
            <a:r>
              <a:rPr lang="en-US" dirty="0" err="1"/>
              <a:t>Pruebas</a:t>
            </a:r>
            <a:r>
              <a:rPr lang="en-US" dirty="0"/>
              <a:t> de software son </a:t>
            </a:r>
            <a:r>
              <a:rPr lang="en-US" dirty="0" err="1"/>
              <a:t>rápidas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Desventajas</a:t>
            </a:r>
            <a:endParaRPr lang="en-US" dirty="0"/>
          </a:p>
          <a:p>
            <a:pPr lvl="1"/>
            <a:r>
              <a:rPr lang="en-US" dirty="0"/>
              <a:t>No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hardware </a:t>
            </a:r>
            <a:r>
              <a:rPr lang="en-US" dirty="0" err="1"/>
              <a:t>esta</a:t>
            </a:r>
            <a:r>
              <a:rPr lang="en-US" dirty="0"/>
              <a:t> disponible.</a:t>
            </a:r>
          </a:p>
          <a:p>
            <a:pPr lvl="1"/>
            <a:r>
              <a:rPr lang="en-US" dirty="0" err="1"/>
              <a:t>Ciertas</a:t>
            </a:r>
            <a:r>
              <a:rPr lang="en-US" dirty="0"/>
              <a:t> </a:t>
            </a:r>
            <a:r>
              <a:rPr lang="en-US" dirty="0" err="1"/>
              <a:t>pruebas</a:t>
            </a:r>
            <a:r>
              <a:rPr lang="en-US" dirty="0"/>
              <a:t> que </a:t>
            </a:r>
            <a:r>
              <a:rPr lang="en-US" dirty="0" err="1"/>
              <a:t>requieren</a:t>
            </a:r>
            <a:r>
              <a:rPr lang="en-US" dirty="0"/>
              <a:t> de Hardware </a:t>
            </a:r>
            <a:r>
              <a:rPr lang="en-US" dirty="0" err="1"/>
              <a:t>dificilmente</a:t>
            </a:r>
            <a:r>
              <a:rPr lang="en-US" dirty="0"/>
              <a:t>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realizar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741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8255C-9B44-42F7-B045-7D78D7092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Compilacion</a:t>
            </a:r>
            <a:r>
              <a:rPr lang="en-US" dirty="0"/>
              <a:t> de U-Boot para </a:t>
            </a:r>
            <a:r>
              <a:rPr lang="en-US" dirty="0" err="1"/>
              <a:t>Qemu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91930-E96A-456B-8AEC-0A2E3F3DD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err="1"/>
              <a:t>Setup</a:t>
            </a:r>
            <a:endParaRPr lang="es-MX" dirty="0"/>
          </a:p>
          <a:p>
            <a:pPr lvl="1"/>
            <a:r>
              <a:rPr lang="es-MX" dirty="0"/>
              <a:t>sudo </a:t>
            </a:r>
            <a:r>
              <a:rPr lang="es-MX" dirty="0" err="1"/>
              <a:t>apt-get</a:t>
            </a:r>
            <a:r>
              <a:rPr lang="es-MX" dirty="0"/>
              <a:t> </a:t>
            </a:r>
            <a:r>
              <a:rPr lang="es-MX" dirty="0" err="1"/>
              <a:t>install</a:t>
            </a:r>
            <a:r>
              <a:rPr lang="es-MX" dirty="0"/>
              <a:t> </a:t>
            </a:r>
            <a:r>
              <a:rPr lang="es-MX" dirty="0" err="1"/>
              <a:t>gcc</a:t>
            </a:r>
            <a:r>
              <a:rPr lang="es-MX" dirty="0"/>
              <a:t> gcc-aarch64-linux-gnu</a:t>
            </a:r>
          </a:p>
          <a:p>
            <a:pPr lvl="1"/>
            <a:r>
              <a:rPr lang="es-MX" dirty="0"/>
              <a:t>sudo </a:t>
            </a:r>
            <a:r>
              <a:rPr lang="es-MX" dirty="0" err="1"/>
              <a:t>apt</a:t>
            </a:r>
            <a:r>
              <a:rPr lang="es-MX" dirty="0"/>
              <a:t> </a:t>
            </a:r>
            <a:r>
              <a:rPr lang="es-MX" dirty="0" err="1"/>
              <a:t>install</a:t>
            </a:r>
            <a:r>
              <a:rPr lang="es-MX" dirty="0"/>
              <a:t> </a:t>
            </a:r>
            <a:r>
              <a:rPr lang="es-MX" dirty="0" err="1"/>
              <a:t>qemu-system-arm</a:t>
            </a:r>
            <a:endParaRPr lang="es-MX" dirty="0"/>
          </a:p>
          <a:p>
            <a:r>
              <a:rPr lang="es-MX" dirty="0" err="1"/>
              <a:t>Compilacion</a:t>
            </a:r>
            <a:r>
              <a:rPr lang="es-MX" dirty="0"/>
              <a:t> de U-</a:t>
            </a:r>
            <a:r>
              <a:rPr lang="es-MX" dirty="0" err="1"/>
              <a:t>Boot</a:t>
            </a:r>
            <a:endParaRPr lang="es-MX" dirty="0"/>
          </a:p>
          <a:p>
            <a:pPr lvl="1"/>
            <a:r>
              <a:rPr lang="es-MX" dirty="0"/>
              <a:t>CROSS_COMPILE=aarch64-linux-gnu- ARCH=arm64 </a:t>
            </a:r>
            <a:r>
              <a:rPr lang="es-MX" dirty="0" err="1"/>
              <a:t>make</a:t>
            </a:r>
            <a:r>
              <a:rPr lang="es-MX" dirty="0"/>
              <a:t> qemu_arm64_defconfig O=&lt;directorio destino&gt;</a:t>
            </a:r>
          </a:p>
          <a:p>
            <a:pPr lvl="1"/>
            <a:r>
              <a:rPr lang="es-MX" dirty="0"/>
              <a:t>CROSS_COMPILE=aarch64-linux-gnu- ARCH=arm64 </a:t>
            </a:r>
            <a:r>
              <a:rPr lang="es-MX" dirty="0" err="1"/>
              <a:t>make</a:t>
            </a:r>
            <a:r>
              <a:rPr lang="es-MX"/>
              <a:t> O</a:t>
            </a:r>
            <a:r>
              <a:rPr lang="es-MX" dirty="0"/>
              <a:t>=&lt;directorio destino&gt;</a:t>
            </a:r>
          </a:p>
          <a:p>
            <a:r>
              <a:rPr lang="es-MX" dirty="0"/>
              <a:t>Iniciar </a:t>
            </a:r>
            <a:r>
              <a:rPr lang="es-MX" dirty="0" err="1"/>
              <a:t>Qemu</a:t>
            </a:r>
            <a:endParaRPr lang="es-MX" dirty="0"/>
          </a:p>
          <a:p>
            <a:pPr lvl="1"/>
            <a:r>
              <a:rPr lang="es-MX" dirty="0"/>
              <a:t>qemu-system-aarch64 -machine </a:t>
            </a:r>
            <a:r>
              <a:rPr lang="es-MX" dirty="0" err="1"/>
              <a:t>virt</a:t>
            </a:r>
            <a:r>
              <a:rPr lang="es-MX" dirty="0"/>
              <a:t> -</a:t>
            </a:r>
            <a:r>
              <a:rPr lang="es-MX" dirty="0" err="1"/>
              <a:t>nographic</a:t>
            </a:r>
            <a:r>
              <a:rPr lang="es-MX" dirty="0"/>
              <a:t> -</a:t>
            </a:r>
            <a:r>
              <a:rPr lang="es-MX" dirty="0" err="1"/>
              <a:t>cpu</a:t>
            </a:r>
            <a:r>
              <a:rPr lang="es-MX" dirty="0"/>
              <a:t> cortex-a57 -</a:t>
            </a:r>
            <a:r>
              <a:rPr lang="es-MX" dirty="0" err="1"/>
              <a:t>bios</a:t>
            </a:r>
            <a:r>
              <a:rPr lang="es-MX" dirty="0"/>
              <a:t> &lt;directorio&gt;/u-</a:t>
            </a:r>
            <a:r>
              <a:rPr lang="es-MX" dirty="0" err="1"/>
              <a:t>boot.bin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2530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14298-2AC0-4802-9427-391A5814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Commandos </a:t>
            </a:r>
            <a:r>
              <a:rPr lang="en-US" dirty="0" err="1"/>
              <a:t>en</a:t>
            </a:r>
            <a:r>
              <a:rPr lang="en-US" dirty="0"/>
              <a:t> U-Boot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5DF86-FBDE-467D-9F68-DB3F19BBE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U-</a:t>
            </a:r>
            <a:r>
              <a:rPr lang="es-MX" dirty="0" err="1"/>
              <a:t>boot</a:t>
            </a:r>
            <a:r>
              <a:rPr lang="es-MX" dirty="0"/>
              <a:t> ofrece una serie de comandos disponibles por medio de su terminal que permite interactuar con el sistema y ciertos periféricos.</a:t>
            </a:r>
          </a:p>
          <a:p>
            <a:pPr lvl="1"/>
            <a:r>
              <a:rPr lang="es-MX" dirty="0"/>
              <a:t>Por medio de “</a:t>
            </a:r>
            <a:r>
              <a:rPr lang="es-MX" dirty="0" err="1"/>
              <a:t>help</a:t>
            </a:r>
            <a:r>
              <a:rPr lang="es-MX" dirty="0"/>
              <a:t>” o “?” obtenemos una lista de los comandos disponibles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608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38074-BB86-4AF5-88F7-ED80EB45B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¿Como </a:t>
            </a:r>
            <a:r>
              <a:rPr lang="en-US" dirty="0" err="1"/>
              <a:t>agregar</a:t>
            </a:r>
            <a:r>
              <a:rPr lang="en-US" dirty="0"/>
              <a:t> un nuevo commando?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9DDBE-5AFF-4E76-A7A6-1A0008863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Creamos</a:t>
            </a:r>
            <a:r>
              <a:rPr lang="en-US" dirty="0"/>
              <a:t> un nuevo </a:t>
            </a:r>
            <a:r>
              <a:rPr lang="en-US" dirty="0" err="1"/>
              <a:t>archivo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fuente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carpeta</a:t>
            </a:r>
            <a:r>
              <a:rPr lang="en-US" dirty="0"/>
              <a:t> cmd.</a:t>
            </a:r>
          </a:p>
          <a:p>
            <a:pPr lvl="1"/>
            <a:r>
              <a:rPr lang="en-US" dirty="0">
                <a:hlinkClick r:id="rId2"/>
              </a:rPr>
              <a:t>https://u-boot.readthedocs.io/en/latest/develop/commands.html</a:t>
            </a:r>
            <a:r>
              <a:rPr lang="en-US" dirty="0"/>
              <a:t> </a:t>
            </a:r>
          </a:p>
          <a:p>
            <a:r>
              <a:rPr lang="en-US" dirty="0" err="1"/>
              <a:t>Agregamos</a:t>
            </a:r>
            <a:r>
              <a:rPr lang="en-US" dirty="0"/>
              <a:t> </a:t>
            </a:r>
            <a:r>
              <a:rPr lang="en-US" dirty="0" err="1"/>
              <a:t>nuestro</a:t>
            </a:r>
            <a:r>
              <a:rPr lang="en-US" dirty="0"/>
              <a:t> commando a las </a:t>
            </a:r>
            <a:r>
              <a:rPr lang="en-US" dirty="0" err="1"/>
              <a:t>configuraciones</a:t>
            </a:r>
            <a:r>
              <a:rPr lang="en-US" dirty="0"/>
              <a:t> de commandos.</a:t>
            </a:r>
          </a:p>
          <a:p>
            <a:r>
              <a:rPr lang="en-US" dirty="0" err="1"/>
              <a:t>Actualizamos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Makefile</a:t>
            </a:r>
            <a:r>
              <a:rPr lang="en-US" dirty="0"/>
              <a:t> </a:t>
            </a:r>
            <a:r>
              <a:rPr lang="en-US" dirty="0" err="1"/>
              <a:t>correspondiente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8898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45A6-90B0-423E-A9B0-00C926D9E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Ejemplo</a:t>
            </a:r>
            <a:r>
              <a:rPr lang="en-US" dirty="0"/>
              <a:t> de </a:t>
            </a:r>
            <a:r>
              <a:rPr lang="en-US" dirty="0" err="1"/>
              <a:t>código</a:t>
            </a:r>
            <a:r>
              <a:rPr lang="en-US" dirty="0"/>
              <a:t> </a:t>
            </a:r>
            <a:r>
              <a:rPr lang="en-US" dirty="0" err="1"/>
              <a:t>fuente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1775-E917-4EAE-B3ED-7311A838A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Crear</a:t>
            </a:r>
            <a:r>
              <a:rPr lang="en-US" dirty="0"/>
              <a:t> </a:t>
            </a:r>
            <a:r>
              <a:rPr lang="en-US" dirty="0" err="1"/>
              <a:t>cmd</a:t>
            </a:r>
            <a:r>
              <a:rPr lang="en-US" dirty="0"/>
              <a:t>/</a:t>
            </a:r>
            <a:r>
              <a:rPr lang="en-US" dirty="0" err="1"/>
              <a:t>greeting.c</a:t>
            </a:r>
            <a:endParaRPr lang="en-US" dirty="0"/>
          </a:p>
          <a:p>
            <a:endParaRPr lang="es-MX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7AEE9CCA-B5DB-4667-AE08-D5B97A2F3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788" y="2439718"/>
            <a:ext cx="8422423" cy="364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71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79C7D-6B7E-4897-9671-37A998749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Agregar</a:t>
            </a:r>
            <a:r>
              <a:rPr lang="en-US" dirty="0"/>
              <a:t> commando a las </a:t>
            </a:r>
            <a:r>
              <a:rPr lang="en-US" dirty="0" err="1"/>
              <a:t>configuraciones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390AD-7EEE-4475-A888-855187415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Crear</a:t>
            </a:r>
            <a:r>
              <a:rPr lang="en-US" dirty="0"/>
              <a:t> commando para nuevo commando</a:t>
            </a:r>
          </a:p>
          <a:p>
            <a:pPr lvl="1"/>
            <a:r>
              <a:rPr lang="en-US" dirty="0" err="1"/>
              <a:t>Agregar</a:t>
            </a:r>
            <a:r>
              <a:rPr lang="en-US" dirty="0"/>
              <a:t> lo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cmd</a:t>
            </a:r>
            <a:r>
              <a:rPr lang="en-US" dirty="0"/>
              <a:t>/</a:t>
            </a:r>
            <a:r>
              <a:rPr lang="en-US" dirty="0" err="1"/>
              <a:t>Kconfig</a:t>
            </a:r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8BAA7E-8A80-4948-9DED-29D7419DA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892" y="2900288"/>
            <a:ext cx="3334215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67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54E04-26A1-48E6-A424-8CB98849E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Agregar</a:t>
            </a:r>
            <a:r>
              <a:rPr lang="en-US" dirty="0"/>
              <a:t> commando a </a:t>
            </a:r>
            <a:r>
              <a:rPr lang="en-US" dirty="0" err="1"/>
              <a:t>Makefile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A8168-6BA7-4A04-9042-DFAF4503C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Agregar</a:t>
            </a:r>
            <a:r>
              <a:rPr lang="en-US" dirty="0"/>
              <a:t>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linea</a:t>
            </a:r>
            <a:r>
              <a:rPr lang="en-US" dirty="0"/>
              <a:t> a </a:t>
            </a:r>
            <a:r>
              <a:rPr lang="en-US" dirty="0" err="1"/>
              <a:t>cmd</a:t>
            </a:r>
            <a:r>
              <a:rPr lang="en-US" dirty="0"/>
              <a:t>/</a:t>
            </a:r>
            <a:r>
              <a:rPr lang="en-US" dirty="0" err="1"/>
              <a:t>Makefile</a:t>
            </a:r>
            <a:endParaRPr lang="en-US" dirty="0"/>
          </a:p>
          <a:p>
            <a:endParaRPr lang="es-MX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4F79CE-4DC1-40ED-A7C4-F4EB3FF04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102" y="2916724"/>
            <a:ext cx="3543795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429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378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Custom U-Boot </vt:lpstr>
      <vt:lpstr>QEMU</vt:lpstr>
      <vt:lpstr>Ventajas y desventajas de Qemu</vt:lpstr>
      <vt:lpstr>Compilacion de U-Boot para Qemu</vt:lpstr>
      <vt:lpstr>Commandos en U-Boot</vt:lpstr>
      <vt:lpstr>¿Como agregar un nuevo commando?</vt:lpstr>
      <vt:lpstr>Ejemplo de código fuente</vt:lpstr>
      <vt:lpstr>Agregar commando a las configuraciones</vt:lpstr>
      <vt:lpstr>Agregar commando a Makefile</vt:lpstr>
      <vt:lpstr>Aplicaciones en U-Boot</vt:lpstr>
      <vt:lpstr>Ejecución de aplicación</vt:lpstr>
      <vt:lpstr>Codigo Fuente de aplicacion myapp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U-Boot </dc:title>
  <dc:creator>Leon, Alberto02</dc:creator>
  <cp:lastModifiedBy>Leon, Alberto02</cp:lastModifiedBy>
  <cp:revision>9</cp:revision>
  <dcterms:created xsi:type="dcterms:W3CDTF">2022-10-18T20:02:50Z</dcterms:created>
  <dcterms:modified xsi:type="dcterms:W3CDTF">2023-05-11T21:12:09Z</dcterms:modified>
</cp:coreProperties>
</file>